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5" r:id="rId2"/>
  </p:sldMasterIdLst>
  <p:notesMasterIdLst>
    <p:notesMasterId r:id="rId24"/>
  </p:notesMasterIdLst>
  <p:sldIdLst>
    <p:sldId id="265" r:id="rId3"/>
    <p:sldId id="273" r:id="rId4"/>
    <p:sldId id="289" r:id="rId5"/>
    <p:sldId id="329" r:id="rId6"/>
    <p:sldId id="330" r:id="rId7"/>
    <p:sldId id="340" r:id="rId8"/>
    <p:sldId id="342" r:id="rId9"/>
    <p:sldId id="282" r:id="rId10"/>
    <p:sldId id="293" r:id="rId11"/>
    <p:sldId id="318" r:id="rId12"/>
    <p:sldId id="328" r:id="rId13"/>
    <p:sldId id="305" r:id="rId14"/>
    <p:sldId id="336" r:id="rId15"/>
    <p:sldId id="341" r:id="rId16"/>
    <p:sldId id="339" r:id="rId17"/>
    <p:sldId id="333" r:id="rId18"/>
    <p:sldId id="332" r:id="rId19"/>
    <p:sldId id="337" r:id="rId20"/>
    <p:sldId id="298" r:id="rId21"/>
    <p:sldId id="269" r:id="rId22"/>
    <p:sldId id="277"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2383003-1BEE-5418-B464-8448E677599D}" name="Shubhankar D Bhajekar" initials="SB" userId="S::sbhajeka@purdue.edu::e5b00f49-52bd-4969-a510-ff0c962d2c63" providerId="AD"/>
  <p188:author id="{90ACE99A-ED8F-69BF-5A57-78008697E7CD}" name="Harshraj Vijaysinh Jadeja" initials="" userId="S::hjadeja@purdue.edu::f2de95da-44e2-464c-9b0b-c1e0e2c1c431"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92D050"/>
    <a:srgbClr val="E1F0DC"/>
    <a:srgbClr val="FCE4D7"/>
    <a:srgbClr val="C9E8A7"/>
    <a:srgbClr val="CFB991"/>
    <a:srgbClr val="DC003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434FA78-03CE-6340-B227-02D232164963}" v="922" dt="2024-02-02T15:58:16.135"/>
    <p1510:client id="{CDDC4043-3B1A-2251-B555-CCEC3CDC13D6}" v="1039" dt="2024-02-02T15:47:13.93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viewProps" Target="viewProp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microsoft.com/office/2018/10/relationships/authors" Target="author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theme" Target="theme/theme1.xml"/><Relationship Id="rId3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hubhankar D Bhajekar" userId="S::sbhajeka@purdue.edu::e5b00f49-52bd-4969-a510-ff0c962d2c63" providerId="AD" clId="Web-{CDDC4043-3B1A-2251-B555-CCEC3CDC13D6}"/>
    <pc:docChg chg="addSld delSld modSld sldOrd">
      <pc:chgData name="Shubhankar D Bhajekar" userId="S::sbhajeka@purdue.edu::e5b00f49-52bd-4969-a510-ff0c962d2c63" providerId="AD" clId="Web-{CDDC4043-3B1A-2251-B555-CCEC3CDC13D6}" dt="2024-02-02T15:47:13.935" v="873" actId="14100"/>
      <pc:docMkLst>
        <pc:docMk/>
      </pc:docMkLst>
      <pc:sldChg chg="ord">
        <pc:chgData name="Shubhankar D Bhajekar" userId="S::sbhajeka@purdue.edu::e5b00f49-52bd-4969-a510-ff0c962d2c63" providerId="AD" clId="Web-{CDDC4043-3B1A-2251-B555-CCEC3CDC13D6}" dt="2024-02-02T15:37:59.264" v="853"/>
        <pc:sldMkLst>
          <pc:docMk/>
          <pc:sldMk cId="2174919129" sldId="269"/>
        </pc:sldMkLst>
      </pc:sldChg>
      <pc:sldChg chg="addSp delSp modSp add ord replId">
        <pc:chgData name="Shubhankar D Bhajekar" userId="S::sbhajeka@purdue.edu::e5b00f49-52bd-4969-a510-ff0c962d2c63" providerId="AD" clId="Web-{CDDC4043-3B1A-2251-B555-CCEC3CDC13D6}" dt="2024-02-02T15:11:24.612" v="769" actId="14100"/>
        <pc:sldMkLst>
          <pc:docMk/>
          <pc:sldMk cId="2153029961" sldId="332"/>
        </pc:sldMkLst>
        <pc:spChg chg="del">
          <ac:chgData name="Shubhankar D Bhajekar" userId="S::sbhajeka@purdue.edu::e5b00f49-52bd-4969-a510-ff0c962d2c63" providerId="AD" clId="Web-{CDDC4043-3B1A-2251-B555-CCEC3CDC13D6}" dt="2024-02-02T14:53:39.989" v="38"/>
          <ac:spMkLst>
            <pc:docMk/>
            <pc:sldMk cId="2153029961" sldId="332"/>
            <ac:spMk id="2" creationId="{7A351B36-A356-76AB-FE82-63916F3D14A8}"/>
          </ac:spMkLst>
        </pc:spChg>
        <pc:spChg chg="add mod">
          <ac:chgData name="Shubhankar D Bhajekar" userId="S::sbhajeka@purdue.edu::e5b00f49-52bd-4969-a510-ff0c962d2c63" providerId="AD" clId="Web-{CDDC4043-3B1A-2251-B555-CCEC3CDC13D6}" dt="2024-02-02T15:00:21.781" v="223" actId="20577"/>
          <ac:spMkLst>
            <pc:docMk/>
            <pc:sldMk cId="2153029961" sldId="332"/>
            <ac:spMk id="3" creationId="{254251CB-6165-8041-B8DE-E2E656E62445}"/>
          </ac:spMkLst>
        </pc:spChg>
        <pc:spChg chg="mod">
          <ac:chgData name="Shubhankar D Bhajekar" userId="S::sbhajeka@purdue.edu::e5b00f49-52bd-4969-a510-ff0c962d2c63" providerId="AD" clId="Web-{CDDC4043-3B1A-2251-B555-CCEC3CDC13D6}" dt="2024-02-02T15:11:24.612" v="769" actId="14100"/>
          <ac:spMkLst>
            <pc:docMk/>
            <pc:sldMk cId="2153029961" sldId="332"/>
            <ac:spMk id="8" creationId="{C07CB9CB-F4ED-C338-135B-6236D4ED6E8D}"/>
          </ac:spMkLst>
        </pc:spChg>
        <pc:spChg chg="mod">
          <ac:chgData name="Shubhankar D Bhajekar" userId="S::sbhajeka@purdue.edu::e5b00f49-52bd-4969-a510-ff0c962d2c63" providerId="AD" clId="Web-{CDDC4043-3B1A-2251-B555-CCEC3CDC13D6}" dt="2024-02-02T14:59:56.077" v="219" actId="1076"/>
          <ac:spMkLst>
            <pc:docMk/>
            <pc:sldMk cId="2153029961" sldId="332"/>
            <ac:spMk id="9" creationId="{C2FA2CB1-EC77-7F22-BAB5-BEFBDD05C205}"/>
          </ac:spMkLst>
        </pc:spChg>
        <pc:spChg chg="del">
          <ac:chgData name="Shubhankar D Bhajekar" userId="S::sbhajeka@purdue.edu::e5b00f49-52bd-4969-a510-ff0c962d2c63" providerId="AD" clId="Web-{CDDC4043-3B1A-2251-B555-CCEC3CDC13D6}" dt="2024-02-02T14:53:42.927" v="40"/>
          <ac:spMkLst>
            <pc:docMk/>
            <pc:sldMk cId="2153029961" sldId="332"/>
            <ac:spMk id="11" creationId="{99EA5956-CCA7-127A-D272-E664B5DB19D5}"/>
          </ac:spMkLst>
        </pc:spChg>
        <pc:spChg chg="add mod">
          <ac:chgData name="Shubhankar D Bhajekar" userId="S::sbhajeka@purdue.edu::e5b00f49-52bd-4969-a510-ff0c962d2c63" providerId="AD" clId="Web-{CDDC4043-3B1A-2251-B555-CCEC3CDC13D6}" dt="2024-02-02T14:58:25.700" v="170" actId="1076"/>
          <ac:spMkLst>
            <pc:docMk/>
            <pc:sldMk cId="2153029961" sldId="332"/>
            <ac:spMk id="14" creationId="{75CE7393-B705-87B7-2A6F-F7685F094FBB}"/>
          </ac:spMkLst>
        </pc:spChg>
        <pc:spChg chg="mod">
          <ac:chgData name="Shubhankar D Bhajekar" userId="S::sbhajeka@purdue.edu::e5b00f49-52bd-4969-a510-ff0c962d2c63" providerId="AD" clId="Web-{CDDC4043-3B1A-2251-B555-CCEC3CDC13D6}" dt="2024-02-02T15:00:14.015" v="221" actId="20577"/>
          <ac:spMkLst>
            <pc:docMk/>
            <pc:sldMk cId="2153029961" sldId="332"/>
            <ac:spMk id="15" creationId="{E2FF2191-BA27-A0F4-E1E2-349F134177EB}"/>
          </ac:spMkLst>
        </pc:spChg>
        <pc:spChg chg="del">
          <ac:chgData name="Shubhankar D Bhajekar" userId="S::sbhajeka@purdue.edu::e5b00f49-52bd-4969-a510-ff0c962d2c63" providerId="AD" clId="Web-{CDDC4043-3B1A-2251-B555-CCEC3CDC13D6}" dt="2024-02-02T14:53:41.114" v="39"/>
          <ac:spMkLst>
            <pc:docMk/>
            <pc:sldMk cId="2153029961" sldId="332"/>
            <ac:spMk id="16" creationId="{D66629B8-697D-7808-6240-9AFC1ADEB510}"/>
          </ac:spMkLst>
        </pc:spChg>
        <pc:spChg chg="del">
          <ac:chgData name="Shubhankar D Bhajekar" userId="S::sbhajeka@purdue.edu::e5b00f49-52bd-4969-a510-ff0c962d2c63" providerId="AD" clId="Web-{CDDC4043-3B1A-2251-B555-CCEC3CDC13D6}" dt="2024-02-02T14:53:43.911" v="41"/>
          <ac:spMkLst>
            <pc:docMk/>
            <pc:sldMk cId="2153029961" sldId="332"/>
            <ac:spMk id="17" creationId="{94657880-A7B1-E0CB-5D4B-244FB3ED069E}"/>
          </ac:spMkLst>
        </pc:spChg>
        <pc:spChg chg="del">
          <ac:chgData name="Shubhankar D Bhajekar" userId="S::sbhajeka@purdue.edu::e5b00f49-52bd-4969-a510-ff0c962d2c63" providerId="AD" clId="Web-{CDDC4043-3B1A-2251-B555-CCEC3CDC13D6}" dt="2024-02-02T14:53:38.005" v="37"/>
          <ac:spMkLst>
            <pc:docMk/>
            <pc:sldMk cId="2153029961" sldId="332"/>
            <ac:spMk id="18" creationId="{E638E33A-7326-D74A-F293-2F7DED4EDF07}"/>
          </ac:spMkLst>
        </pc:spChg>
        <pc:spChg chg="add mod">
          <ac:chgData name="Shubhankar D Bhajekar" userId="S::sbhajeka@purdue.edu::e5b00f49-52bd-4969-a510-ff0c962d2c63" providerId="AD" clId="Web-{CDDC4043-3B1A-2251-B555-CCEC3CDC13D6}" dt="2024-02-02T15:06:07.087" v="486" actId="20577"/>
          <ac:spMkLst>
            <pc:docMk/>
            <pc:sldMk cId="2153029961" sldId="332"/>
            <ac:spMk id="20" creationId="{5B8D0EEA-7321-DC52-4ED9-B4F5ACEF0A7C}"/>
          </ac:spMkLst>
        </pc:spChg>
        <pc:spChg chg="add mod">
          <ac:chgData name="Shubhankar D Bhajekar" userId="S::sbhajeka@purdue.edu::e5b00f49-52bd-4969-a510-ff0c962d2c63" providerId="AD" clId="Web-{CDDC4043-3B1A-2251-B555-CCEC3CDC13D6}" dt="2024-02-02T14:59:45.702" v="217" actId="14100"/>
          <ac:spMkLst>
            <pc:docMk/>
            <pc:sldMk cId="2153029961" sldId="332"/>
            <ac:spMk id="21" creationId="{37C8BE5F-A9A7-0160-F04B-3B42199B6887}"/>
          </ac:spMkLst>
        </pc:spChg>
        <pc:spChg chg="add mod">
          <ac:chgData name="Shubhankar D Bhajekar" userId="S::sbhajeka@purdue.edu::e5b00f49-52bd-4969-a510-ff0c962d2c63" providerId="AD" clId="Web-{CDDC4043-3B1A-2251-B555-CCEC3CDC13D6}" dt="2024-02-02T15:04:34.835" v="458"/>
          <ac:spMkLst>
            <pc:docMk/>
            <pc:sldMk cId="2153029961" sldId="332"/>
            <ac:spMk id="22" creationId="{1AA25024-A315-487F-8224-F93801579862}"/>
          </ac:spMkLst>
        </pc:spChg>
        <pc:spChg chg="add mod">
          <ac:chgData name="Shubhankar D Bhajekar" userId="S::sbhajeka@purdue.edu::e5b00f49-52bd-4969-a510-ff0c962d2c63" providerId="AD" clId="Web-{CDDC4043-3B1A-2251-B555-CCEC3CDC13D6}" dt="2024-02-02T15:03:47.818" v="449" actId="1076"/>
          <ac:spMkLst>
            <pc:docMk/>
            <pc:sldMk cId="2153029961" sldId="332"/>
            <ac:spMk id="23" creationId="{29A28275-886C-68F8-60DD-43BD10D5079A}"/>
          </ac:spMkLst>
        </pc:spChg>
        <pc:spChg chg="add mod">
          <ac:chgData name="Shubhankar D Bhajekar" userId="S::sbhajeka@purdue.edu::e5b00f49-52bd-4969-a510-ff0c962d2c63" providerId="AD" clId="Web-{CDDC4043-3B1A-2251-B555-CCEC3CDC13D6}" dt="2024-02-02T15:03:53.756" v="451" actId="1076"/>
          <ac:spMkLst>
            <pc:docMk/>
            <pc:sldMk cId="2153029961" sldId="332"/>
            <ac:spMk id="24" creationId="{721D7420-D676-FAD9-0914-70A6E5C0F266}"/>
          </ac:spMkLst>
        </pc:spChg>
        <pc:picChg chg="del">
          <ac:chgData name="Shubhankar D Bhajekar" userId="S::sbhajeka@purdue.edu::e5b00f49-52bd-4969-a510-ff0c962d2c63" providerId="AD" clId="Web-{CDDC4043-3B1A-2251-B555-CCEC3CDC13D6}" dt="2024-02-02T14:53:13.317" v="20"/>
          <ac:picMkLst>
            <pc:docMk/>
            <pc:sldMk cId="2153029961" sldId="332"/>
            <ac:picMk id="4" creationId="{D4B88191-A7FA-A25D-ACB0-FD8F5094914D}"/>
          </ac:picMkLst>
        </pc:picChg>
        <pc:picChg chg="del">
          <ac:chgData name="Shubhankar D Bhajekar" userId="S::sbhajeka@purdue.edu::e5b00f49-52bd-4969-a510-ff0c962d2c63" providerId="AD" clId="Web-{CDDC4043-3B1A-2251-B555-CCEC3CDC13D6}" dt="2024-02-02T14:53:14.379" v="21"/>
          <ac:picMkLst>
            <pc:docMk/>
            <pc:sldMk cId="2153029961" sldId="332"/>
            <ac:picMk id="7" creationId="{7082DA7C-D218-67E5-5D96-8849003FF512}"/>
          </ac:picMkLst>
        </pc:picChg>
        <pc:picChg chg="del">
          <ac:chgData name="Shubhankar D Bhajekar" userId="S::sbhajeka@purdue.edu::e5b00f49-52bd-4969-a510-ff0c962d2c63" providerId="AD" clId="Web-{CDDC4043-3B1A-2251-B555-CCEC3CDC13D6}" dt="2024-02-02T14:53:16.082" v="23"/>
          <ac:picMkLst>
            <pc:docMk/>
            <pc:sldMk cId="2153029961" sldId="332"/>
            <ac:picMk id="12" creationId="{C5DC9C82-449F-13B3-8223-1240458EB04D}"/>
          </ac:picMkLst>
        </pc:picChg>
        <pc:picChg chg="del">
          <ac:chgData name="Shubhankar D Bhajekar" userId="S::sbhajeka@purdue.edu::e5b00f49-52bd-4969-a510-ff0c962d2c63" providerId="AD" clId="Web-{CDDC4043-3B1A-2251-B555-CCEC3CDC13D6}" dt="2024-02-02T14:53:15.223" v="22"/>
          <ac:picMkLst>
            <pc:docMk/>
            <pc:sldMk cId="2153029961" sldId="332"/>
            <ac:picMk id="13" creationId="{5967FDAE-FA0C-B77F-D164-2200CD07DEF6}"/>
          </ac:picMkLst>
        </pc:picChg>
        <pc:picChg chg="del">
          <ac:chgData name="Shubhankar D Bhajekar" userId="S::sbhajeka@purdue.edu::e5b00f49-52bd-4969-a510-ff0c962d2c63" providerId="AD" clId="Web-{CDDC4043-3B1A-2251-B555-CCEC3CDC13D6}" dt="2024-02-02T14:53:12.504" v="19"/>
          <ac:picMkLst>
            <pc:docMk/>
            <pc:sldMk cId="2153029961" sldId="332"/>
            <ac:picMk id="19" creationId="{C6928AD1-CDC0-88B8-72FB-42B0C48904CE}"/>
          </ac:picMkLst>
        </pc:picChg>
      </pc:sldChg>
      <pc:sldChg chg="modSp add replId">
        <pc:chgData name="Shubhankar D Bhajekar" userId="S::sbhajeka@purdue.edu::e5b00f49-52bd-4969-a510-ff0c962d2c63" providerId="AD" clId="Web-{CDDC4043-3B1A-2251-B555-CCEC3CDC13D6}" dt="2024-02-02T15:13:06.068" v="779" actId="20577"/>
        <pc:sldMkLst>
          <pc:docMk/>
          <pc:sldMk cId="2199287037" sldId="333"/>
        </pc:sldMkLst>
        <pc:spChg chg="mod">
          <ac:chgData name="Shubhankar D Bhajekar" userId="S::sbhajeka@purdue.edu::e5b00f49-52bd-4969-a510-ff0c962d2c63" providerId="AD" clId="Web-{CDDC4043-3B1A-2251-B555-CCEC3CDC13D6}" dt="2024-02-02T15:13:06.068" v="779" actId="20577"/>
          <ac:spMkLst>
            <pc:docMk/>
            <pc:sldMk cId="2199287037" sldId="333"/>
            <ac:spMk id="2" creationId="{3F16290A-FC2F-B59B-AD5E-58EE58F15AF6}"/>
          </ac:spMkLst>
        </pc:spChg>
      </pc:sldChg>
      <pc:sldChg chg="modSp add del replId">
        <pc:chgData name="Shubhankar D Bhajekar" userId="S::sbhajeka@purdue.edu::e5b00f49-52bd-4969-a510-ff0c962d2c63" providerId="AD" clId="Web-{CDDC4043-3B1A-2251-B555-CCEC3CDC13D6}" dt="2024-02-02T15:05:00.461" v="463"/>
        <pc:sldMkLst>
          <pc:docMk/>
          <pc:sldMk cId="2362888859" sldId="334"/>
        </pc:sldMkLst>
        <pc:spChg chg="mod">
          <ac:chgData name="Shubhankar D Bhajekar" userId="S::sbhajeka@purdue.edu::e5b00f49-52bd-4969-a510-ff0c962d2c63" providerId="AD" clId="Web-{CDDC4043-3B1A-2251-B555-CCEC3CDC13D6}" dt="2024-02-02T14:56:51.166" v="116" actId="20577"/>
          <ac:spMkLst>
            <pc:docMk/>
            <pc:sldMk cId="2362888859" sldId="334"/>
            <ac:spMk id="8" creationId="{DB0283D6-FB0F-DDCD-7FB4-B57022F19FB8}"/>
          </ac:spMkLst>
        </pc:spChg>
      </pc:sldChg>
      <pc:sldChg chg="modSp add replId">
        <pc:chgData name="Shubhankar D Bhajekar" userId="S::sbhajeka@purdue.edu::e5b00f49-52bd-4969-a510-ff0c962d2c63" providerId="AD" clId="Web-{CDDC4043-3B1A-2251-B555-CCEC3CDC13D6}" dt="2024-02-02T15:11:13.549" v="760" actId="20577"/>
        <pc:sldMkLst>
          <pc:docMk/>
          <pc:sldMk cId="704417178" sldId="337"/>
        </pc:sldMkLst>
        <pc:spChg chg="mod">
          <ac:chgData name="Shubhankar D Bhajekar" userId="S::sbhajeka@purdue.edu::e5b00f49-52bd-4969-a510-ff0c962d2c63" providerId="AD" clId="Web-{CDDC4043-3B1A-2251-B555-CCEC3CDC13D6}" dt="2024-02-02T15:11:13.549" v="760" actId="20577"/>
          <ac:spMkLst>
            <pc:docMk/>
            <pc:sldMk cId="704417178" sldId="337"/>
            <ac:spMk id="8" creationId="{D6E622F8-2707-FF02-BFB1-09C19F2DBD55}"/>
          </ac:spMkLst>
        </pc:spChg>
        <pc:spChg chg="mod">
          <ac:chgData name="Shubhankar D Bhajekar" userId="S::sbhajeka@purdue.edu::e5b00f49-52bd-4969-a510-ff0c962d2c63" providerId="AD" clId="Web-{CDDC4043-3B1A-2251-B555-CCEC3CDC13D6}" dt="2024-02-02T15:05:50.056" v="482" actId="20577"/>
          <ac:spMkLst>
            <pc:docMk/>
            <pc:sldMk cId="704417178" sldId="337"/>
            <ac:spMk id="20" creationId="{D97195D0-E51F-371C-CA2F-08295EDC0215}"/>
          </ac:spMkLst>
        </pc:spChg>
        <pc:spChg chg="mod">
          <ac:chgData name="Shubhankar D Bhajekar" userId="S::sbhajeka@purdue.edu::e5b00f49-52bd-4969-a510-ff0c962d2c63" providerId="AD" clId="Web-{CDDC4043-3B1A-2251-B555-CCEC3CDC13D6}" dt="2024-02-02T15:10:34.532" v="745" actId="20577"/>
          <ac:spMkLst>
            <pc:docMk/>
            <pc:sldMk cId="704417178" sldId="337"/>
            <ac:spMk id="22" creationId="{F56C23CC-EC0F-C854-3AF3-C286D20BFE57}"/>
          </ac:spMkLst>
        </pc:spChg>
      </pc:sldChg>
      <pc:sldChg chg="addSp delSp modSp new ord">
        <pc:chgData name="Shubhankar D Bhajekar" userId="S::sbhajeka@purdue.edu::e5b00f49-52bd-4969-a510-ff0c962d2c63" providerId="AD" clId="Web-{CDDC4043-3B1A-2251-B555-CCEC3CDC13D6}" dt="2024-02-02T15:38:16.077" v="854"/>
        <pc:sldMkLst>
          <pc:docMk/>
          <pc:sldMk cId="669710998" sldId="339"/>
        </pc:sldMkLst>
        <pc:spChg chg="mod">
          <ac:chgData name="Shubhankar D Bhajekar" userId="S::sbhajeka@purdue.edu::e5b00f49-52bd-4969-a510-ff0c962d2c63" providerId="AD" clId="Web-{CDDC4043-3B1A-2251-B555-CCEC3CDC13D6}" dt="2024-02-02T15:24:59.931" v="824" actId="20577"/>
          <ac:spMkLst>
            <pc:docMk/>
            <pc:sldMk cId="669710998" sldId="339"/>
            <ac:spMk id="2" creationId="{C325BA67-25C0-C7FB-DC87-4E6EBE4C7992}"/>
          </ac:spMkLst>
        </pc:spChg>
        <pc:spChg chg="del">
          <ac:chgData name="Shubhankar D Bhajekar" userId="S::sbhajeka@purdue.edu::e5b00f49-52bd-4969-a510-ff0c962d2c63" providerId="AD" clId="Web-{CDDC4043-3B1A-2251-B555-CCEC3CDC13D6}" dt="2024-02-02T15:14:58.649" v="781"/>
          <ac:spMkLst>
            <pc:docMk/>
            <pc:sldMk cId="669710998" sldId="339"/>
            <ac:spMk id="3" creationId="{D2251349-67BD-C2E3-E7FF-5D466F4FB862}"/>
          </ac:spMkLst>
        </pc:spChg>
        <pc:spChg chg="del">
          <ac:chgData name="Shubhankar D Bhajekar" userId="S::sbhajeka@purdue.edu::e5b00f49-52bd-4969-a510-ff0c962d2c63" providerId="AD" clId="Web-{CDDC4043-3B1A-2251-B555-CCEC3CDC13D6}" dt="2024-02-02T15:15:09.649" v="782"/>
          <ac:spMkLst>
            <pc:docMk/>
            <pc:sldMk cId="669710998" sldId="339"/>
            <ac:spMk id="4" creationId="{0E572A9F-6B1D-5706-5874-96B07EC7C471}"/>
          </ac:spMkLst>
        </pc:spChg>
        <pc:spChg chg="add mod">
          <ac:chgData name="Shubhankar D Bhajekar" userId="S::sbhajeka@purdue.edu::e5b00f49-52bd-4969-a510-ff0c962d2c63" providerId="AD" clId="Web-{CDDC4043-3B1A-2251-B555-CCEC3CDC13D6}" dt="2024-02-02T15:29:02.390" v="852" actId="1076"/>
          <ac:spMkLst>
            <pc:docMk/>
            <pc:sldMk cId="669710998" sldId="339"/>
            <ac:spMk id="12" creationId="{2C9F11E3-5EB1-70E7-2FCA-30D4E3CD987D}"/>
          </ac:spMkLst>
        </pc:spChg>
        <pc:spChg chg="add mod">
          <ac:chgData name="Shubhankar D Bhajekar" userId="S::sbhajeka@purdue.edu::e5b00f49-52bd-4969-a510-ff0c962d2c63" providerId="AD" clId="Web-{CDDC4043-3B1A-2251-B555-CCEC3CDC13D6}" dt="2024-02-02T15:28:58.140" v="851" actId="1076"/>
          <ac:spMkLst>
            <pc:docMk/>
            <pc:sldMk cId="669710998" sldId="339"/>
            <ac:spMk id="13" creationId="{32BE36E1-9AAD-86FA-C2CF-CB537D4D5207}"/>
          </ac:spMkLst>
        </pc:spChg>
        <pc:picChg chg="add del mod">
          <ac:chgData name="Shubhankar D Bhajekar" userId="S::sbhajeka@purdue.edu::e5b00f49-52bd-4969-a510-ff0c962d2c63" providerId="AD" clId="Web-{CDDC4043-3B1A-2251-B555-CCEC3CDC13D6}" dt="2024-02-02T15:22:34.536" v="795"/>
          <ac:picMkLst>
            <pc:docMk/>
            <pc:sldMk cId="669710998" sldId="339"/>
            <ac:picMk id="7" creationId="{794D8C13-CDB0-6C7F-7913-D57C9D24FB8A}"/>
          </ac:picMkLst>
        </pc:picChg>
        <pc:picChg chg="add mod">
          <ac:chgData name="Shubhankar D Bhajekar" userId="S::sbhajeka@purdue.edu::e5b00f49-52bd-4969-a510-ff0c962d2c63" providerId="AD" clId="Web-{CDDC4043-3B1A-2251-B555-CCEC3CDC13D6}" dt="2024-02-02T15:25:05.196" v="825" actId="1076"/>
          <ac:picMkLst>
            <pc:docMk/>
            <pc:sldMk cId="669710998" sldId="339"/>
            <ac:picMk id="8" creationId="{CD123AC6-B506-2CE0-B5E0-38E600983E68}"/>
          </ac:picMkLst>
        </pc:picChg>
        <pc:picChg chg="add mod">
          <ac:chgData name="Shubhankar D Bhajekar" userId="S::sbhajeka@purdue.edu::e5b00f49-52bd-4969-a510-ff0c962d2c63" providerId="AD" clId="Web-{CDDC4043-3B1A-2251-B555-CCEC3CDC13D6}" dt="2024-02-02T15:25:08.103" v="826" actId="1076"/>
          <ac:picMkLst>
            <pc:docMk/>
            <pc:sldMk cId="669710998" sldId="339"/>
            <ac:picMk id="9" creationId="{71C7CA1C-310E-0C62-097E-85484A24F9FF}"/>
          </ac:picMkLst>
        </pc:picChg>
        <pc:picChg chg="add mod">
          <ac:chgData name="Shubhankar D Bhajekar" userId="S::sbhajeka@purdue.edu::e5b00f49-52bd-4969-a510-ff0c962d2c63" providerId="AD" clId="Web-{CDDC4043-3B1A-2251-B555-CCEC3CDC13D6}" dt="2024-02-02T15:24:47.524" v="807" actId="1076"/>
          <ac:picMkLst>
            <pc:docMk/>
            <pc:sldMk cId="669710998" sldId="339"/>
            <ac:picMk id="10" creationId="{62525693-AD9B-14EB-C5DD-11C734B68CD9}"/>
          </ac:picMkLst>
        </pc:picChg>
      </pc:sldChg>
      <pc:sldChg chg="modSp">
        <pc:chgData name="Shubhankar D Bhajekar" userId="S::sbhajeka@purdue.edu::e5b00f49-52bd-4969-a510-ff0c962d2c63" providerId="AD" clId="Web-{CDDC4043-3B1A-2251-B555-CCEC3CDC13D6}" dt="2024-02-02T15:46:09.168" v="859" actId="1076"/>
        <pc:sldMkLst>
          <pc:docMk/>
          <pc:sldMk cId="3452457183" sldId="340"/>
        </pc:sldMkLst>
        <pc:picChg chg="mod">
          <ac:chgData name="Shubhankar D Bhajekar" userId="S::sbhajeka@purdue.edu::e5b00f49-52bd-4969-a510-ff0c962d2c63" providerId="AD" clId="Web-{CDDC4043-3B1A-2251-B555-CCEC3CDC13D6}" dt="2024-02-02T15:46:09.168" v="859" actId="1076"/>
          <ac:picMkLst>
            <pc:docMk/>
            <pc:sldMk cId="3452457183" sldId="340"/>
            <ac:picMk id="7" creationId="{542C764F-0D92-E34F-DD2D-18544B24A937}"/>
          </ac:picMkLst>
        </pc:picChg>
      </pc:sldChg>
      <pc:sldChg chg="addSp delSp modSp">
        <pc:chgData name="Shubhankar D Bhajekar" userId="S::sbhajeka@purdue.edu::e5b00f49-52bd-4969-a510-ff0c962d2c63" providerId="AD" clId="Web-{CDDC4043-3B1A-2251-B555-CCEC3CDC13D6}" dt="2024-02-02T15:47:13.935" v="873" actId="14100"/>
        <pc:sldMkLst>
          <pc:docMk/>
          <pc:sldMk cId="2650642717" sldId="342"/>
        </pc:sldMkLst>
        <pc:picChg chg="mod">
          <ac:chgData name="Shubhankar D Bhajekar" userId="S::sbhajeka@purdue.edu::e5b00f49-52bd-4969-a510-ff0c962d2c63" providerId="AD" clId="Web-{CDDC4043-3B1A-2251-B555-CCEC3CDC13D6}" dt="2024-02-02T15:47:13.935" v="873" actId="14100"/>
          <ac:picMkLst>
            <pc:docMk/>
            <pc:sldMk cId="2650642717" sldId="342"/>
            <ac:picMk id="2" creationId="{EAF0D686-D7E3-D1EF-B748-CC4F754CA405}"/>
          </ac:picMkLst>
        </pc:picChg>
        <pc:picChg chg="add del">
          <ac:chgData name="Shubhankar D Bhajekar" userId="S::sbhajeka@purdue.edu::e5b00f49-52bd-4969-a510-ff0c962d2c63" providerId="AD" clId="Web-{CDDC4043-3B1A-2251-B555-CCEC3CDC13D6}" dt="2024-02-02T15:46:18.824" v="860"/>
          <ac:picMkLst>
            <pc:docMk/>
            <pc:sldMk cId="2650642717" sldId="342"/>
            <ac:picMk id="9" creationId="{7BCFC4E5-1B45-4C24-0400-B3A73310090F}"/>
          </ac:picMkLst>
        </pc:picChg>
        <pc:picChg chg="add ord">
          <ac:chgData name="Shubhankar D Bhajekar" userId="S::sbhajeka@purdue.edu::e5b00f49-52bd-4969-a510-ff0c962d2c63" providerId="AD" clId="Web-{CDDC4043-3B1A-2251-B555-CCEC3CDC13D6}" dt="2024-02-02T15:46:25.621" v="862"/>
          <ac:picMkLst>
            <pc:docMk/>
            <pc:sldMk cId="2650642717" sldId="342"/>
            <ac:picMk id="11" creationId="{D361BE91-3713-F2C6-3662-6C5BA317CAC2}"/>
          </ac:picMkLst>
        </pc:picChg>
      </pc:sldChg>
    </pc:docChg>
  </pc:docChgLst>
  <pc:docChgLst>
    <pc:chgData name="Harshraj Vijaysinh Jadeja" userId="f2de95da-44e2-464c-9b0b-c1e0e2c1c431" providerId="ADAL" clId="{A434FA78-03CE-6340-B227-02D232164963}"/>
    <pc:docChg chg="undo custSel addSld delSld modSld sldOrd">
      <pc:chgData name="Harshraj Vijaysinh Jadeja" userId="f2de95da-44e2-464c-9b0b-c1e0e2c1c431" providerId="ADAL" clId="{A434FA78-03CE-6340-B227-02D232164963}" dt="2024-02-02T15:58:16.136" v="1380" actId="20577"/>
      <pc:docMkLst>
        <pc:docMk/>
      </pc:docMkLst>
      <pc:sldChg chg="modSp mod">
        <pc:chgData name="Harshraj Vijaysinh Jadeja" userId="f2de95da-44e2-464c-9b0b-c1e0e2c1c431" providerId="ADAL" clId="{A434FA78-03CE-6340-B227-02D232164963}" dt="2024-02-02T15:58:16.136" v="1380" actId="20577"/>
        <pc:sldMkLst>
          <pc:docMk/>
          <pc:sldMk cId="1805041731" sldId="273"/>
        </pc:sldMkLst>
        <pc:spChg chg="mod">
          <ac:chgData name="Harshraj Vijaysinh Jadeja" userId="f2de95da-44e2-464c-9b0b-c1e0e2c1c431" providerId="ADAL" clId="{A434FA78-03CE-6340-B227-02D232164963}" dt="2024-02-02T15:58:16.136" v="1380" actId="20577"/>
          <ac:spMkLst>
            <pc:docMk/>
            <pc:sldMk cId="1805041731" sldId="273"/>
            <ac:spMk id="3" creationId="{C4734DF4-DB60-19CD-150B-492698AEA766}"/>
          </ac:spMkLst>
        </pc:spChg>
      </pc:sldChg>
      <pc:sldChg chg="ord">
        <pc:chgData name="Harshraj Vijaysinh Jadeja" userId="f2de95da-44e2-464c-9b0b-c1e0e2c1c431" providerId="ADAL" clId="{A434FA78-03CE-6340-B227-02D232164963}" dt="2024-02-02T15:02:16.438" v="488" actId="20578"/>
        <pc:sldMkLst>
          <pc:docMk/>
          <pc:sldMk cId="632504734" sldId="282"/>
        </pc:sldMkLst>
      </pc:sldChg>
      <pc:sldChg chg="ord">
        <pc:chgData name="Harshraj Vijaysinh Jadeja" userId="f2de95da-44e2-464c-9b0b-c1e0e2c1c431" providerId="ADAL" clId="{A434FA78-03CE-6340-B227-02D232164963}" dt="2024-02-02T15:39:56.902" v="1090" actId="20578"/>
        <pc:sldMkLst>
          <pc:docMk/>
          <pc:sldMk cId="544487394" sldId="289"/>
        </pc:sldMkLst>
      </pc:sldChg>
      <pc:sldChg chg="addSp delSp modSp mod ord">
        <pc:chgData name="Harshraj Vijaysinh Jadeja" userId="f2de95da-44e2-464c-9b0b-c1e0e2c1c431" providerId="ADAL" clId="{A434FA78-03CE-6340-B227-02D232164963}" dt="2024-02-02T15:22:48.106" v="796" actId="1076"/>
        <pc:sldMkLst>
          <pc:docMk/>
          <pc:sldMk cId="1073065124" sldId="293"/>
        </pc:sldMkLst>
        <pc:spChg chg="mod">
          <ac:chgData name="Harshraj Vijaysinh Jadeja" userId="f2de95da-44e2-464c-9b0b-c1e0e2c1c431" providerId="ADAL" clId="{A434FA78-03CE-6340-B227-02D232164963}" dt="2024-02-02T15:21:11.243" v="762" actId="1076"/>
          <ac:spMkLst>
            <pc:docMk/>
            <pc:sldMk cId="1073065124" sldId="293"/>
            <ac:spMk id="2" creationId="{2310F6C1-B8CF-D1D3-F880-332FDD173A31}"/>
          </ac:spMkLst>
        </pc:spChg>
        <pc:spChg chg="add mod">
          <ac:chgData name="Harshraj Vijaysinh Jadeja" userId="f2de95da-44e2-464c-9b0b-c1e0e2c1c431" providerId="ADAL" clId="{A434FA78-03CE-6340-B227-02D232164963}" dt="2024-02-02T15:21:11.243" v="762" actId="1076"/>
          <ac:spMkLst>
            <pc:docMk/>
            <pc:sldMk cId="1073065124" sldId="293"/>
            <ac:spMk id="3" creationId="{54E82C78-06F6-4A8E-83D9-CB48CC727450}"/>
          </ac:spMkLst>
        </pc:spChg>
        <pc:spChg chg="del mod">
          <ac:chgData name="Harshraj Vijaysinh Jadeja" userId="f2de95da-44e2-464c-9b0b-c1e0e2c1c431" providerId="ADAL" clId="{A434FA78-03CE-6340-B227-02D232164963}" dt="2024-02-02T15:18:50.099" v="693" actId="478"/>
          <ac:spMkLst>
            <pc:docMk/>
            <pc:sldMk cId="1073065124" sldId="293"/>
            <ac:spMk id="9" creationId="{11A50BB6-671A-4AEE-5DF3-DC07B0803367}"/>
          </ac:spMkLst>
        </pc:spChg>
        <pc:spChg chg="add mod">
          <ac:chgData name="Harshraj Vijaysinh Jadeja" userId="f2de95da-44e2-464c-9b0b-c1e0e2c1c431" providerId="ADAL" clId="{A434FA78-03CE-6340-B227-02D232164963}" dt="2024-02-02T15:21:11.243" v="762" actId="1076"/>
          <ac:spMkLst>
            <pc:docMk/>
            <pc:sldMk cId="1073065124" sldId="293"/>
            <ac:spMk id="10" creationId="{ADA9D5B0-DBBA-7325-D161-A94251F6E509}"/>
          </ac:spMkLst>
        </pc:spChg>
        <pc:spChg chg="mod">
          <ac:chgData name="Harshraj Vijaysinh Jadeja" userId="f2de95da-44e2-464c-9b0b-c1e0e2c1c431" providerId="ADAL" clId="{A434FA78-03CE-6340-B227-02D232164963}" dt="2024-02-02T15:21:11.243" v="762" actId="1076"/>
          <ac:spMkLst>
            <pc:docMk/>
            <pc:sldMk cId="1073065124" sldId="293"/>
            <ac:spMk id="11" creationId="{CC6EE475-4969-89B3-A604-EE85041FEA9E}"/>
          </ac:spMkLst>
        </pc:spChg>
        <pc:spChg chg="mod">
          <ac:chgData name="Harshraj Vijaysinh Jadeja" userId="f2de95da-44e2-464c-9b0b-c1e0e2c1c431" providerId="ADAL" clId="{A434FA78-03CE-6340-B227-02D232164963}" dt="2024-02-02T15:21:11.243" v="762" actId="1076"/>
          <ac:spMkLst>
            <pc:docMk/>
            <pc:sldMk cId="1073065124" sldId="293"/>
            <ac:spMk id="15" creationId="{C00B7CB9-71B8-E45A-511E-E19A438D3E24}"/>
          </ac:spMkLst>
        </pc:spChg>
        <pc:spChg chg="mod">
          <ac:chgData name="Harshraj Vijaysinh Jadeja" userId="f2de95da-44e2-464c-9b0b-c1e0e2c1c431" providerId="ADAL" clId="{A434FA78-03CE-6340-B227-02D232164963}" dt="2024-02-02T15:21:11.243" v="762" actId="1076"/>
          <ac:spMkLst>
            <pc:docMk/>
            <pc:sldMk cId="1073065124" sldId="293"/>
            <ac:spMk id="16" creationId="{EEC8899E-7F0C-D374-4961-9505E5921837}"/>
          </ac:spMkLst>
        </pc:spChg>
        <pc:spChg chg="mod">
          <ac:chgData name="Harshraj Vijaysinh Jadeja" userId="f2de95da-44e2-464c-9b0b-c1e0e2c1c431" providerId="ADAL" clId="{A434FA78-03CE-6340-B227-02D232164963}" dt="2024-02-02T15:21:11.243" v="762" actId="1076"/>
          <ac:spMkLst>
            <pc:docMk/>
            <pc:sldMk cId="1073065124" sldId="293"/>
            <ac:spMk id="17" creationId="{1BF2BD13-20BC-CC3B-0DD6-335A2CD427AC}"/>
          </ac:spMkLst>
        </pc:spChg>
        <pc:spChg chg="mod">
          <ac:chgData name="Harshraj Vijaysinh Jadeja" userId="f2de95da-44e2-464c-9b0b-c1e0e2c1c431" providerId="ADAL" clId="{A434FA78-03CE-6340-B227-02D232164963}" dt="2024-02-02T15:21:11.243" v="762" actId="1076"/>
          <ac:spMkLst>
            <pc:docMk/>
            <pc:sldMk cId="1073065124" sldId="293"/>
            <ac:spMk id="18" creationId="{0176770D-057A-1040-B674-581538D7F980}"/>
          </ac:spMkLst>
        </pc:spChg>
        <pc:spChg chg="add mod">
          <ac:chgData name="Harshraj Vijaysinh Jadeja" userId="f2de95da-44e2-464c-9b0b-c1e0e2c1c431" providerId="ADAL" clId="{A434FA78-03CE-6340-B227-02D232164963}" dt="2024-02-02T15:22:46.544" v="795" actId="1076"/>
          <ac:spMkLst>
            <pc:docMk/>
            <pc:sldMk cId="1073065124" sldId="293"/>
            <ac:spMk id="20" creationId="{7A830A46-F716-1BC0-AA4B-2D48DCD39ABA}"/>
          </ac:spMkLst>
        </pc:spChg>
        <pc:picChg chg="add del mod">
          <ac:chgData name="Harshraj Vijaysinh Jadeja" userId="f2de95da-44e2-464c-9b0b-c1e0e2c1c431" providerId="ADAL" clId="{A434FA78-03CE-6340-B227-02D232164963}" dt="2024-02-02T15:22:30.936" v="791" actId="478"/>
          <ac:picMkLst>
            <pc:docMk/>
            <pc:sldMk cId="1073065124" sldId="293"/>
            <ac:picMk id="4" creationId="{552C56AD-2F99-D0DC-ED17-C19F4B6D2023}"/>
          </ac:picMkLst>
        </pc:picChg>
        <pc:picChg chg="mod">
          <ac:chgData name="Harshraj Vijaysinh Jadeja" userId="f2de95da-44e2-464c-9b0b-c1e0e2c1c431" providerId="ADAL" clId="{A434FA78-03CE-6340-B227-02D232164963}" dt="2024-02-02T15:21:31.103" v="770" actId="1076"/>
          <ac:picMkLst>
            <pc:docMk/>
            <pc:sldMk cId="1073065124" sldId="293"/>
            <ac:picMk id="7" creationId="{CD017E45-89FC-98C6-8887-E44D1A97C805}"/>
          </ac:picMkLst>
        </pc:picChg>
        <pc:picChg chg="del mod">
          <ac:chgData name="Harshraj Vijaysinh Jadeja" userId="f2de95da-44e2-464c-9b0b-c1e0e2c1c431" providerId="ADAL" clId="{A434FA78-03CE-6340-B227-02D232164963}" dt="2024-02-02T15:20:52.860" v="758" actId="478"/>
          <ac:picMkLst>
            <pc:docMk/>
            <pc:sldMk cId="1073065124" sldId="293"/>
            <ac:picMk id="12" creationId="{094D78FD-12F9-F75C-6D7E-24F03AF55BD1}"/>
          </ac:picMkLst>
        </pc:picChg>
        <pc:picChg chg="mod">
          <ac:chgData name="Harshraj Vijaysinh Jadeja" userId="f2de95da-44e2-464c-9b0b-c1e0e2c1c431" providerId="ADAL" clId="{A434FA78-03CE-6340-B227-02D232164963}" dt="2024-02-02T15:21:27.901" v="769" actId="1076"/>
          <ac:picMkLst>
            <pc:docMk/>
            <pc:sldMk cId="1073065124" sldId="293"/>
            <ac:picMk id="13" creationId="{DE346D6E-1DA7-D38E-890D-0AB30A8FE4F2}"/>
          </ac:picMkLst>
        </pc:picChg>
        <pc:picChg chg="add mod">
          <ac:chgData name="Harshraj Vijaysinh Jadeja" userId="f2de95da-44e2-464c-9b0b-c1e0e2c1c431" providerId="ADAL" clId="{A434FA78-03CE-6340-B227-02D232164963}" dt="2024-02-02T15:22:48.106" v="796" actId="1076"/>
          <ac:picMkLst>
            <pc:docMk/>
            <pc:sldMk cId="1073065124" sldId="293"/>
            <ac:picMk id="14" creationId="{02C3B46D-423C-0E5B-537C-4D00D862A7A4}"/>
          </ac:picMkLst>
        </pc:picChg>
        <pc:picChg chg="del">
          <ac:chgData name="Harshraj Vijaysinh Jadeja" userId="f2de95da-44e2-464c-9b0b-c1e0e2c1c431" providerId="ADAL" clId="{A434FA78-03CE-6340-B227-02D232164963}" dt="2024-02-02T15:17:48.465" v="582" actId="21"/>
          <ac:picMkLst>
            <pc:docMk/>
            <pc:sldMk cId="1073065124" sldId="293"/>
            <ac:picMk id="19" creationId="{0812A5A0-3C12-AA3F-0808-D5203B2F6E6E}"/>
          </ac:picMkLst>
        </pc:picChg>
      </pc:sldChg>
      <pc:sldChg chg="addSp delSp modSp mod">
        <pc:chgData name="Harshraj Vijaysinh Jadeja" userId="f2de95da-44e2-464c-9b0b-c1e0e2c1c431" providerId="ADAL" clId="{A434FA78-03CE-6340-B227-02D232164963}" dt="2024-02-02T15:01:30.119" v="486"/>
        <pc:sldMkLst>
          <pc:docMk/>
          <pc:sldMk cId="2856660814" sldId="305"/>
        </pc:sldMkLst>
        <pc:spChg chg="mod">
          <ac:chgData name="Harshraj Vijaysinh Jadeja" userId="f2de95da-44e2-464c-9b0b-c1e0e2c1c431" providerId="ADAL" clId="{A434FA78-03CE-6340-B227-02D232164963}" dt="2024-02-02T15:01:22.164" v="482" actId="20577"/>
          <ac:spMkLst>
            <pc:docMk/>
            <pc:sldMk cId="2856660814" sldId="305"/>
            <ac:spMk id="2" creationId="{E34F9086-F8FA-24CE-AEEB-FA6289F5A3D8}"/>
          </ac:spMkLst>
        </pc:spChg>
        <pc:spChg chg="add del mod">
          <ac:chgData name="Harshraj Vijaysinh Jadeja" userId="f2de95da-44e2-464c-9b0b-c1e0e2c1c431" providerId="ADAL" clId="{A434FA78-03CE-6340-B227-02D232164963}" dt="2024-02-02T15:01:30.119" v="486"/>
          <ac:spMkLst>
            <pc:docMk/>
            <pc:sldMk cId="2856660814" sldId="305"/>
            <ac:spMk id="3" creationId="{60DA12CF-C32E-9F6C-3F6D-F8C35DA187F6}"/>
          </ac:spMkLst>
        </pc:spChg>
      </pc:sldChg>
      <pc:sldChg chg="addSp delSp modSp mod ord">
        <pc:chgData name="Harshraj Vijaysinh Jadeja" userId="f2de95da-44e2-464c-9b0b-c1e0e2c1c431" providerId="ADAL" clId="{A434FA78-03CE-6340-B227-02D232164963}" dt="2024-02-02T15:35:09.258" v="986" actId="478"/>
        <pc:sldMkLst>
          <pc:docMk/>
          <pc:sldMk cId="47639829" sldId="318"/>
        </pc:sldMkLst>
        <pc:spChg chg="add mod">
          <ac:chgData name="Harshraj Vijaysinh Jadeja" userId="f2de95da-44e2-464c-9b0b-c1e0e2c1c431" providerId="ADAL" clId="{A434FA78-03CE-6340-B227-02D232164963}" dt="2024-02-02T15:25:35.763" v="951" actId="1076"/>
          <ac:spMkLst>
            <pc:docMk/>
            <pc:sldMk cId="47639829" sldId="318"/>
            <ac:spMk id="2" creationId="{6585FF25-AE80-2A4E-D55A-523F60766619}"/>
          </ac:spMkLst>
        </pc:spChg>
        <pc:spChg chg="add mod">
          <ac:chgData name="Harshraj Vijaysinh Jadeja" userId="f2de95da-44e2-464c-9b0b-c1e0e2c1c431" providerId="ADAL" clId="{A434FA78-03CE-6340-B227-02D232164963}" dt="2024-02-02T15:25:35.763" v="951" actId="1076"/>
          <ac:spMkLst>
            <pc:docMk/>
            <pc:sldMk cId="47639829" sldId="318"/>
            <ac:spMk id="3" creationId="{70F3F748-F3CC-6DE3-2E5F-DE3A05B79B01}"/>
          </ac:spMkLst>
        </pc:spChg>
        <pc:spChg chg="add mod">
          <ac:chgData name="Harshraj Vijaysinh Jadeja" userId="f2de95da-44e2-464c-9b0b-c1e0e2c1c431" providerId="ADAL" clId="{A434FA78-03CE-6340-B227-02D232164963}" dt="2024-02-02T15:25:35.763" v="951" actId="1076"/>
          <ac:spMkLst>
            <pc:docMk/>
            <pc:sldMk cId="47639829" sldId="318"/>
            <ac:spMk id="7" creationId="{F174B3B2-5C2D-35CB-BA32-47CA57EF3BDC}"/>
          </ac:spMkLst>
        </pc:spChg>
        <pc:spChg chg="add mod">
          <ac:chgData name="Harshraj Vijaysinh Jadeja" userId="f2de95da-44e2-464c-9b0b-c1e0e2c1c431" providerId="ADAL" clId="{A434FA78-03CE-6340-B227-02D232164963}" dt="2024-02-02T15:26:06.296" v="957" actId="1076"/>
          <ac:spMkLst>
            <pc:docMk/>
            <pc:sldMk cId="47639829" sldId="318"/>
            <ac:spMk id="9" creationId="{014CB883-D2D7-2D0E-8801-C7924414B83B}"/>
          </ac:spMkLst>
        </pc:spChg>
        <pc:spChg chg="add mod">
          <ac:chgData name="Harshraj Vijaysinh Jadeja" userId="f2de95da-44e2-464c-9b0b-c1e0e2c1c431" providerId="ADAL" clId="{A434FA78-03CE-6340-B227-02D232164963}" dt="2024-02-02T15:26:06.296" v="957" actId="1076"/>
          <ac:spMkLst>
            <pc:docMk/>
            <pc:sldMk cId="47639829" sldId="318"/>
            <ac:spMk id="10" creationId="{DCB8CD7B-A7C4-C68A-D62C-DFE1B596CCED}"/>
          </ac:spMkLst>
        </pc:spChg>
        <pc:spChg chg="add mod">
          <ac:chgData name="Harshraj Vijaysinh Jadeja" userId="f2de95da-44e2-464c-9b0b-c1e0e2c1c431" providerId="ADAL" clId="{A434FA78-03CE-6340-B227-02D232164963}" dt="2024-02-02T15:25:45.145" v="954" actId="1076"/>
          <ac:spMkLst>
            <pc:docMk/>
            <pc:sldMk cId="47639829" sldId="318"/>
            <ac:spMk id="11" creationId="{285E3A4C-0F1B-3261-40AD-43688A9E97F4}"/>
          </ac:spMkLst>
        </pc:spChg>
        <pc:spChg chg="add mod">
          <ac:chgData name="Harshraj Vijaysinh Jadeja" userId="f2de95da-44e2-464c-9b0b-c1e0e2c1c431" providerId="ADAL" clId="{A434FA78-03CE-6340-B227-02D232164963}" dt="2024-02-02T15:25:56.234" v="956" actId="1076"/>
          <ac:spMkLst>
            <pc:docMk/>
            <pc:sldMk cId="47639829" sldId="318"/>
            <ac:spMk id="12" creationId="{163CD7DF-6F5A-E98D-7E36-999B5F4CD4E3}"/>
          </ac:spMkLst>
        </pc:spChg>
        <pc:spChg chg="add del mod">
          <ac:chgData name="Harshraj Vijaysinh Jadeja" userId="f2de95da-44e2-464c-9b0b-c1e0e2c1c431" providerId="ADAL" clId="{A434FA78-03CE-6340-B227-02D232164963}" dt="2024-02-02T15:28:14.718" v="973" actId="478"/>
          <ac:spMkLst>
            <pc:docMk/>
            <pc:sldMk cId="47639829" sldId="318"/>
            <ac:spMk id="13" creationId="{2F1C84A9-EBB9-783E-8D84-FE13AFA6E852}"/>
          </ac:spMkLst>
        </pc:spChg>
        <pc:picChg chg="add del mod">
          <ac:chgData name="Harshraj Vijaysinh Jadeja" userId="f2de95da-44e2-464c-9b0b-c1e0e2c1c431" providerId="ADAL" clId="{A434FA78-03CE-6340-B227-02D232164963}" dt="2024-02-02T15:35:09.258" v="986" actId="478"/>
          <ac:picMkLst>
            <pc:docMk/>
            <pc:sldMk cId="47639829" sldId="318"/>
            <ac:picMk id="14" creationId="{D5B2CBEB-895A-E129-31CA-72CDD21D0924}"/>
          </ac:picMkLst>
        </pc:picChg>
        <pc:picChg chg="mod">
          <ac:chgData name="Harshraj Vijaysinh Jadeja" userId="f2de95da-44e2-464c-9b0b-c1e0e2c1c431" providerId="ADAL" clId="{A434FA78-03CE-6340-B227-02D232164963}" dt="2024-02-02T15:26:14.482" v="958" actId="1076"/>
          <ac:picMkLst>
            <pc:docMk/>
            <pc:sldMk cId="47639829" sldId="318"/>
            <ac:picMk id="1026" creationId="{252D5479-C8BC-08A1-0905-78D54AF55CEA}"/>
          </ac:picMkLst>
        </pc:picChg>
      </pc:sldChg>
      <pc:sldChg chg="addSp modSp mod ord">
        <pc:chgData name="Harshraj Vijaysinh Jadeja" userId="f2de95da-44e2-464c-9b0b-c1e0e2c1c431" providerId="ADAL" clId="{A434FA78-03CE-6340-B227-02D232164963}" dt="2024-02-02T15:39:33.312" v="1089" actId="20577"/>
        <pc:sldMkLst>
          <pc:docMk/>
          <pc:sldMk cId="1016221494" sldId="328"/>
        </pc:sldMkLst>
        <pc:spChg chg="add mod">
          <ac:chgData name="Harshraj Vijaysinh Jadeja" userId="f2de95da-44e2-464c-9b0b-c1e0e2c1c431" providerId="ADAL" clId="{A434FA78-03CE-6340-B227-02D232164963}" dt="2024-02-02T15:39:33.312" v="1089" actId="20577"/>
          <ac:spMkLst>
            <pc:docMk/>
            <pc:sldMk cId="1016221494" sldId="328"/>
            <ac:spMk id="3" creationId="{22BB714E-0620-58ED-B1A1-0E1221C9E58C}"/>
          </ac:spMkLst>
        </pc:spChg>
        <pc:picChg chg="mod">
          <ac:chgData name="Harshraj Vijaysinh Jadeja" userId="f2de95da-44e2-464c-9b0b-c1e0e2c1c431" providerId="ADAL" clId="{A434FA78-03CE-6340-B227-02D232164963}" dt="2024-02-02T14:38:28.342" v="159" actId="1076"/>
          <ac:picMkLst>
            <pc:docMk/>
            <pc:sldMk cId="1016221494" sldId="328"/>
            <ac:picMk id="2" creationId="{EB6DB9FD-5F56-6033-B92B-CFB806D186F6}"/>
          </ac:picMkLst>
        </pc:picChg>
      </pc:sldChg>
      <pc:sldChg chg="ord">
        <pc:chgData name="Harshraj Vijaysinh Jadeja" userId="f2de95da-44e2-464c-9b0b-c1e0e2c1c431" providerId="ADAL" clId="{A434FA78-03CE-6340-B227-02D232164963}" dt="2024-02-02T15:39:56.902" v="1090" actId="20578"/>
        <pc:sldMkLst>
          <pc:docMk/>
          <pc:sldMk cId="836603647" sldId="329"/>
        </pc:sldMkLst>
      </pc:sldChg>
      <pc:sldChg chg="ord">
        <pc:chgData name="Harshraj Vijaysinh Jadeja" userId="f2de95da-44e2-464c-9b0b-c1e0e2c1c431" providerId="ADAL" clId="{A434FA78-03CE-6340-B227-02D232164963}" dt="2024-02-02T15:39:56.902" v="1090" actId="20578"/>
        <pc:sldMkLst>
          <pc:docMk/>
          <pc:sldMk cId="2672005697" sldId="330"/>
        </pc:sldMkLst>
      </pc:sldChg>
      <pc:sldChg chg="add del">
        <pc:chgData name="Harshraj Vijaysinh Jadeja" userId="f2de95da-44e2-464c-9b0b-c1e0e2c1c431" providerId="ADAL" clId="{A434FA78-03CE-6340-B227-02D232164963}" dt="2024-02-02T15:10:56.135" v="494" actId="2696"/>
        <pc:sldMkLst>
          <pc:docMk/>
          <pc:sldMk cId="363610655" sldId="331"/>
        </pc:sldMkLst>
      </pc:sldChg>
      <pc:sldChg chg="new del">
        <pc:chgData name="Harshraj Vijaysinh Jadeja" userId="f2de95da-44e2-464c-9b0b-c1e0e2c1c431" providerId="ADAL" clId="{A434FA78-03CE-6340-B227-02D232164963}" dt="2024-02-02T14:04:29.606" v="155" actId="2696"/>
        <pc:sldMkLst>
          <pc:docMk/>
          <pc:sldMk cId="1425814474" sldId="331"/>
        </pc:sldMkLst>
      </pc:sldChg>
      <pc:sldChg chg="add del">
        <pc:chgData name="Harshraj Vijaysinh Jadeja" userId="f2de95da-44e2-464c-9b0b-c1e0e2c1c431" providerId="ADAL" clId="{A434FA78-03CE-6340-B227-02D232164963}" dt="2024-02-02T15:34:16.016" v="983" actId="2696"/>
        <pc:sldMkLst>
          <pc:docMk/>
          <pc:sldMk cId="2957908925" sldId="335"/>
        </pc:sldMkLst>
      </pc:sldChg>
      <pc:sldChg chg="addSp delSp modSp add mod ord">
        <pc:chgData name="Harshraj Vijaysinh Jadeja" userId="f2de95da-44e2-464c-9b0b-c1e0e2c1c431" providerId="ADAL" clId="{A434FA78-03CE-6340-B227-02D232164963}" dt="2024-02-02T15:57:02.172" v="1238" actId="14100"/>
        <pc:sldMkLst>
          <pc:docMk/>
          <pc:sldMk cId="2096173267" sldId="336"/>
        </pc:sldMkLst>
        <pc:spChg chg="del">
          <ac:chgData name="Harshraj Vijaysinh Jadeja" userId="f2de95da-44e2-464c-9b0b-c1e0e2c1c431" providerId="ADAL" clId="{A434FA78-03CE-6340-B227-02D232164963}" dt="2024-02-02T15:34:55.284" v="985" actId="478"/>
          <ac:spMkLst>
            <pc:docMk/>
            <pc:sldMk cId="2096173267" sldId="336"/>
            <ac:spMk id="3" creationId="{51AE8BF3-59D4-F0BE-E789-8C1265BEB461}"/>
          </ac:spMkLst>
        </pc:spChg>
        <pc:spChg chg="add mod">
          <ac:chgData name="Harshraj Vijaysinh Jadeja" userId="f2de95da-44e2-464c-9b0b-c1e0e2c1c431" providerId="ADAL" clId="{A434FA78-03CE-6340-B227-02D232164963}" dt="2024-02-02T15:52:35.658" v="1219" actId="14100"/>
          <ac:spMkLst>
            <pc:docMk/>
            <pc:sldMk cId="2096173267" sldId="336"/>
            <ac:spMk id="4" creationId="{196EDB3E-BC3A-9CCA-FB0A-E6747D4F1240}"/>
          </ac:spMkLst>
        </pc:spChg>
        <pc:spChg chg="add del mod">
          <ac:chgData name="Harshraj Vijaysinh Jadeja" userId="f2de95da-44e2-464c-9b0b-c1e0e2c1c431" providerId="ADAL" clId="{A434FA78-03CE-6340-B227-02D232164963}" dt="2024-02-02T15:53:09.290" v="1237" actId="113"/>
          <ac:spMkLst>
            <pc:docMk/>
            <pc:sldMk cId="2096173267" sldId="336"/>
            <ac:spMk id="7" creationId="{16CCC9B5-AF9B-05DA-D07B-D8A7F063FEA8}"/>
          </ac:spMkLst>
        </pc:spChg>
        <pc:spChg chg="mod">
          <ac:chgData name="Harshraj Vijaysinh Jadeja" userId="f2de95da-44e2-464c-9b0b-c1e0e2c1c431" providerId="ADAL" clId="{A434FA78-03CE-6340-B227-02D232164963}" dt="2024-02-02T15:47:22.566" v="1147" actId="20577"/>
          <ac:spMkLst>
            <pc:docMk/>
            <pc:sldMk cId="2096173267" sldId="336"/>
            <ac:spMk id="8" creationId="{DE5D2D90-6946-1B91-9FB9-22C88BA90C7A}"/>
          </ac:spMkLst>
        </pc:spChg>
        <pc:spChg chg="add mod">
          <ac:chgData name="Harshraj Vijaysinh Jadeja" userId="f2de95da-44e2-464c-9b0b-c1e0e2c1c431" providerId="ADAL" clId="{A434FA78-03CE-6340-B227-02D232164963}" dt="2024-02-02T15:52:27.042" v="1217" actId="1582"/>
          <ac:spMkLst>
            <pc:docMk/>
            <pc:sldMk cId="2096173267" sldId="336"/>
            <ac:spMk id="10" creationId="{08643C82-0382-4E57-9957-79495B5AED86}"/>
          </ac:spMkLst>
        </pc:spChg>
        <pc:picChg chg="del">
          <ac:chgData name="Harshraj Vijaysinh Jadeja" userId="f2de95da-44e2-464c-9b0b-c1e0e2c1c431" providerId="ADAL" clId="{A434FA78-03CE-6340-B227-02D232164963}" dt="2024-02-02T15:34:53.483" v="984" actId="478"/>
          <ac:picMkLst>
            <pc:docMk/>
            <pc:sldMk cId="2096173267" sldId="336"/>
            <ac:picMk id="2" creationId="{52FF3F09-4FD2-FE9E-0F4E-75ACF0CFDA00}"/>
          </ac:picMkLst>
        </pc:picChg>
        <pc:picChg chg="add mod">
          <ac:chgData name="Harshraj Vijaysinh Jadeja" userId="f2de95da-44e2-464c-9b0b-c1e0e2c1c431" providerId="ADAL" clId="{A434FA78-03CE-6340-B227-02D232164963}" dt="2024-02-02T15:52:58.437" v="1229" actId="1076"/>
          <ac:picMkLst>
            <pc:docMk/>
            <pc:sldMk cId="2096173267" sldId="336"/>
            <ac:picMk id="9" creationId="{5EAEFDFB-934B-F449-7F7A-30AC1B395554}"/>
          </ac:picMkLst>
        </pc:picChg>
        <pc:picChg chg="add mod">
          <ac:chgData name="Harshraj Vijaysinh Jadeja" userId="f2de95da-44e2-464c-9b0b-c1e0e2c1c431" providerId="ADAL" clId="{A434FA78-03CE-6340-B227-02D232164963}" dt="2024-02-02T15:50:30.713" v="1162" actId="1076"/>
          <ac:picMkLst>
            <pc:docMk/>
            <pc:sldMk cId="2096173267" sldId="336"/>
            <ac:picMk id="2050" creationId="{E2B4D8CD-647A-5CA6-7F79-C5E45F13AEB1}"/>
          </ac:picMkLst>
        </pc:picChg>
        <pc:picChg chg="add del mod">
          <ac:chgData name="Harshraj Vijaysinh Jadeja" userId="f2de95da-44e2-464c-9b0b-c1e0e2c1c431" providerId="ADAL" clId="{A434FA78-03CE-6340-B227-02D232164963}" dt="2024-02-02T15:50:14.424" v="1158" actId="478"/>
          <ac:picMkLst>
            <pc:docMk/>
            <pc:sldMk cId="2096173267" sldId="336"/>
            <ac:picMk id="2052" creationId="{4DC1545D-2133-5C8C-8781-29421C154BCF}"/>
          </ac:picMkLst>
        </pc:picChg>
        <pc:picChg chg="add mod">
          <ac:chgData name="Harshraj Vijaysinh Jadeja" userId="f2de95da-44e2-464c-9b0b-c1e0e2c1c431" providerId="ADAL" clId="{A434FA78-03CE-6340-B227-02D232164963}" dt="2024-02-02T15:50:30.713" v="1162" actId="1076"/>
          <ac:picMkLst>
            <pc:docMk/>
            <pc:sldMk cId="2096173267" sldId="336"/>
            <ac:picMk id="2054" creationId="{988D8D6C-28D4-1C81-52B6-9279ABB6DB5E}"/>
          </ac:picMkLst>
        </pc:picChg>
        <pc:picChg chg="add mod">
          <ac:chgData name="Harshraj Vijaysinh Jadeja" userId="f2de95da-44e2-464c-9b0b-c1e0e2c1c431" providerId="ADAL" clId="{A434FA78-03CE-6340-B227-02D232164963}" dt="2024-02-02T15:57:02.172" v="1238" actId="14100"/>
          <ac:picMkLst>
            <pc:docMk/>
            <pc:sldMk cId="2096173267" sldId="336"/>
            <ac:picMk id="2056" creationId="{E8A998AB-75B2-06DD-4545-C386CDDF799A}"/>
          </ac:picMkLst>
        </pc:picChg>
      </pc:sldChg>
      <pc:sldChg chg="addSp delSp modSp add del mod ord">
        <pc:chgData name="Harshraj Vijaysinh Jadeja" userId="f2de95da-44e2-464c-9b0b-c1e0e2c1c431" providerId="ADAL" clId="{A434FA78-03CE-6340-B227-02D232164963}" dt="2024-02-02T15:17:10.001" v="581" actId="2696"/>
        <pc:sldMkLst>
          <pc:docMk/>
          <pc:sldMk cId="1528777787" sldId="338"/>
        </pc:sldMkLst>
        <pc:spChg chg="mod">
          <ac:chgData name="Harshraj Vijaysinh Jadeja" userId="f2de95da-44e2-464c-9b0b-c1e0e2c1c431" providerId="ADAL" clId="{A434FA78-03CE-6340-B227-02D232164963}" dt="2024-02-02T15:16:59.804" v="575" actId="1076"/>
          <ac:spMkLst>
            <pc:docMk/>
            <pc:sldMk cId="1528777787" sldId="338"/>
            <ac:spMk id="2" creationId="{78B50961-079D-AD0A-19C8-6C83D4C99CA3}"/>
          </ac:spMkLst>
        </pc:spChg>
        <pc:spChg chg="mod">
          <ac:chgData name="Harshraj Vijaysinh Jadeja" userId="f2de95da-44e2-464c-9b0b-c1e0e2c1c431" providerId="ADAL" clId="{A434FA78-03CE-6340-B227-02D232164963}" dt="2024-02-02T15:17:00.586" v="576" actId="1076"/>
          <ac:spMkLst>
            <pc:docMk/>
            <pc:sldMk cId="1528777787" sldId="338"/>
            <ac:spMk id="3" creationId="{2D57EBA6-EBEC-86F9-D044-600B5FF9BEBB}"/>
          </ac:spMkLst>
        </pc:spChg>
        <pc:spChg chg="add del mod">
          <ac:chgData name="Harshraj Vijaysinh Jadeja" userId="f2de95da-44e2-464c-9b0b-c1e0e2c1c431" providerId="ADAL" clId="{A434FA78-03CE-6340-B227-02D232164963}" dt="2024-02-02T15:17:01.058" v="577" actId="478"/>
          <ac:spMkLst>
            <pc:docMk/>
            <pc:sldMk cId="1528777787" sldId="338"/>
            <ac:spMk id="7" creationId="{5D39BDA4-FBDD-5D31-011E-095C49FDE5E1}"/>
          </ac:spMkLst>
        </pc:spChg>
        <pc:spChg chg="mod">
          <ac:chgData name="Harshraj Vijaysinh Jadeja" userId="f2de95da-44e2-464c-9b0b-c1e0e2c1c431" providerId="ADAL" clId="{A434FA78-03CE-6340-B227-02D232164963}" dt="2024-02-02T15:16:26.952" v="564" actId="20577"/>
          <ac:spMkLst>
            <pc:docMk/>
            <pc:sldMk cId="1528777787" sldId="338"/>
            <ac:spMk id="8" creationId="{22BA3D44-3699-1EF5-0509-56B168628904}"/>
          </ac:spMkLst>
        </pc:spChg>
        <pc:picChg chg="del">
          <ac:chgData name="Harshraj Vijaysinh Jadeja" userId="f2de95da-44e2-464c-9b0b-c1e0e2c1c431" providerId="ADAL" clId="{A434FA78-03CE-6340-B227-02D232164963}" dt="2024-02-02T15:16:29.462" v="565" actId="478"/>
          <ac:picMkLst>
            <pc:docMk/>
            <pc:sldMk cId="1528777787" sldId="338"/>
            <ac:picMk id="4" creationId="{3B49DBFA-6DE5-B621-81B0-069B8E9A4541}"/>
          </ac:picMkLst>
        </pc:picChg>
        <pc:picChg chg="add mod">
          <ac:chgData name="Harshraj Vijaysinh Jadeja" userId="f2de95da-44e2-464c-9b0b-c1e0e2c1c431" providerId="ADAL" clId="{A434FA78-03CE-6340-B227-02D232164963}" dt="2024-02-02T15:17:02.959" v="579" actId="14100"/>
          <ac:picMkLst>
            <pc:docMk/>
            <pc:sldMk cId="1528777787" sldId="338"/>
            <ac:picMk id="9" creationId="{A1D5C1E8-7C5C-74BB-E42C-7F786A534B23}"/>
          </ac:picMkLst>
        </pc:picChg>
      </pc:sldChg>
      <pc:sldChg chg="addSp delSp modSp add del mod">
        <pc:chgData name="Harshraj Vijaysinh Jadeja" userId="f2de95da-44e2-464c-9b0b-c1e0e2c1c431" providerId="ADAL" clId="{A434FA78-03CE-6340-B227-02D232164963}" dt="2024-02-02T15:22:58.368" v="797" actId="2696"/>
        <pc:sldMkLst>
          <pc:docMk/>
          <pc:sldMk cId="2672626785" sldId="340"/>
        </pc:sldMkLst>
        <pc:spChg chg="del">
          <ac:chgData name="Harshraj Vijaysinh Jadeja" userId="f2de95da-44e2-464c-9b0b-c1e0e2c1c431" providerId="ADAL" clId="{A434FA78-03CE-6340-B227-02D232164963}" dt="2024-02-02T15:17:55.143" v="584" actId="478"/>
          <ac:spMkLst>
            <pc:docMk/>
            <pc:sldMk cId="2672626785" sldId="340"/>
            <ac:spMk id="2" creationId="{83FA7B91-C707-CD75-7AD4-BBCF26A371DF}"/>
          </ac:spMkLst>
        </pc:spChg>
        <pc:spChg chg="del">
          <ac:chgData name="Harshraj Vijaysinh Jadeja" userId="f2de95da-44e2-464c-9b0b-c1e0e2c1c431" providerId="ADAL" clId="{A434FA78-03CE-6340-B227-02D232164963}" dt="2024-02-02T15:17:55.143" v="584" actId="478"/>
          <ac:spMkLst>
            <pc:docMk/>
            <pc:sldMk cId="2672626785" sldId="340"/>
            <ac:spMk id="9" creationId="{3900D893-8139-5D39-AA0C-321DB89361EC}"/>
          </ac:spMkLst>
        </pc:spChg>
        <pc:spChg chg="del">
          <ac:chgData name="Harshraj Vijaysinh Jadeja" userId="f2de95da-44e2-464c-9b0b-c1e0e2c1c431" providerId="ADAL" clId="{A434FA78-03CE-6340-B227-02D232164963}" dt="2024-02-02T15:17:55.143" v="584" actId="478"/>
          <ac:spMkLst>
            <pc:docMk/>
            <pc:sldMk cId="2672626785" sldId="340"/>
            <ac:spMk id="11" creationId="{C0ACEF96-0EC8-4970-BFFF-2BC088AF1ABA}"/>
          </ac:spMkLst>
        </pc:spChg>
        <pc:spChg chg="del">
          <ac:chgData name="Harshraj Vijaysinh Jadeja" userId="f2de95da-44e2-464c-9b0b-c1e0e2c1c431" providerId="ADAL" clId="{A434FA78-03CE-6340-B227-02D232164963}" dt="2024-02-02T15:17:55.143" v="584" actId="478"/>
          <ac:spMkLst>
            <pc:docMk/>
            <pc:sldMk cId="2672626785" sldId="340"/>
            <ac:spMk id="15" creationId="{09C89570-670E-C391-3185-08C1E2884E3E}"/>
          </ac:spMkLst>
        </pc:spChg>
        <pc:spChg chg="del">
          <ac:chgData name="Harshraj Vijaysinh Jadeja" userId="f2de95da-44e2-464c-9b0b-c1e0e2c1c431" providerId="ADAL" clId="{A434FA78-03CE-6340-B227-02D232164963}" dt="2024-02-02T15:17:55.143" v="584" actId="478"/>
          <ac:spMkLst>
            <pc:docMk/>
            <pc:sldMk cId="2672626785" sldId="340"/>
            <ac:spMk id="16" creationId="{92F0C303-6029-6DCB-F660-BE0124C545F0}"/>
          </ac:spMkLst>
        </pc:spChg>
        <pc:spChg chg="del">
          <ac:chgData name="Harshraj Vijaysinh Jadeja" userId="f2de95da-44e2-464c-9b0b-c1e0e2c1c431" providerId="ADAL" clId="{A434FA78-03CE-6340-B227-02D232164963}" dt="2024-02-02T15:17:55.143" v="584" actId="478"/>
          <ac:spMkLst>
            <pc:docMk/>
            <pc:sldMk cId="2672626785" sldId="340"/>
            <ac:spMk id="17" creationId="{6AB4D664-5711-559B-342B-9A3235E27EAC}"/>
          </ac:spMkLst>
        </pc:spChg>
        <pc:spChg chg="del">
          <ac:chgData name="Harshraj Vijaysinh Jadeja" userId="f2de95da-44e2-464c-9b0b-c1e0e2c1c431" providerId="ADAL" clId="{A434FA78-03CE-6340-B227-02D232164963}" dt="2024-02-02T15:17:55.143" v="584" actId="478"/>
          <ac:spMkLst>
            <pc:docMk/>
            <pc:sldMk cId="2672626785" sldId="340"/>
            <ac:spMk id="18" creationId="{B57A563F-2D09-843A-E86C-EDC6BDBF6FA7}"/>
          </ac:spMkLst>
        </pc:spChg>
        <pc:picChg chg="add del mod">
          <ac:chgData name="Harshraj Vijaysinh Jadeja" userId="f2de95da-44e2-464c-9b0b-c1e0e2c1c431" providerId="ADAL" clId="{A434FA78-03CE-6340-B227-02D232164963}" dt="2024-02-02T15:21:50.139" v="775" actId="21"/>
          <ac:picMkLst>
            <pc:docMk/>
            <pc:sldMk cId="2672626785" sldId="340"/>
            <ac:picMk id="3" creationId="{9A491D76-5F8C-C061-E5C9-1C41B80A4304}"/>
          </ac:picMkLst>
        </pc:picChg>
        <pc:picChg chg="del">
          <ac:chgData name="Harshraj Vijaysinh Jadeja" userId="f2de95da-44e2-464c-9b0b-c1e0e2c1c431" providerId="ADAL" clId="{A434FA78-03CE-6340-B227-02D232164963}" dt="2024-02-02T15:17:55.143" v="584" actId="478"/>
          <ac:picMkLst>
            <pc:docMk/>
            <pc:sldMk cId="2672626785" sldId="340"/>
            <ac:picMk id="4" creationId="{B44265D5-7C5A-965C-7815-09EEDAB9C0B4}"/>
          </ac:picMkLst>
        </pc:picChg>
        <pc:picChg chg="del">
          <ac:chgData name="Harshraj Vijaysinh Jadeja" userId="f2de95da-44e2-464c-9b0b-c1e0e2c1c431" providerId="ADAL" clId="{A434FA78-03CE-6340-B227-02D232164963}" dt="2024-02-02T15:17:55.143" v="584" actId="478"/>
          <ac:picMkLst>
            <pc:docMk/>
            <pc:sldMk cId="2672626785" sldId="340"/>
            <ac:picMk id="7" creationId="{4339B144-20D0-383B-887C-E6353BA6AD4B}"/>
          </ac:picMkLst>
        </pc:picChg>
        <pc:picChg chg="del">
          <ac:chgData name="Harshraj Vijaysinh Jadeja" userId="f2de95da-44e2-464c-9b0b-c1e0e2c1c431" providerId="ADAL" clId="{A434FA78-03CE-6340-B227-02D232164963}" dt="2024-02-02T15:17:55.143" v="584" actId="478"/>
          <ac:picMkLst>
            <pc:docMk/>
            <pc:sldMk cId="2672626785" sldId="340"/>
            <ac:picMk id="12" creationId="{DDB77ACA-A1B9-5AC3-EBE4-ABE70836038F}"/>
          </ac:picMkLst>
        </pc:picChg>
        <pc:picChg chg="del">
          <ac:chgData name="Harshraj Vijaysinh Jadeja" userId="f2de95da-44e2-464c-9b0b-c1e0e2c1c431" providerId="ADAL" clId="{A434FA78-03CE-6340-B227-02D232164963}" dt="2024-02-02T15:17:55.143" v="584" actId="478"/>
          <ac:picMkLst>
            <pc:docMk/>
            <pc:sldMk cId="2672626785" sldId="340"/>
            <ac:picMk id="13" creationId="{3B406ACC-B0DD-2663-4B5D-4661FB2040D3}"/>
          </ac:picMkLst>
        </pc:picChg>
      </pc:sldChg>
      <pc:sldChg chg="addSp delSp modSp add mod ord">
        <pc:chgData name="Harshraj Vijaysinh Jadeja" userId="f2de95da-44e2-464c-9b0b-c1e0e2c1c431" providerId="ADAL" clId="{A434FA78-03CE-6340-B227-02D232164963}" dt="2024-02-02T15:45:05.562" v="1098" actId="1076"/>
        <pc:sldMkLst>
          <pc:docMk/>
          <pc:sldMk cId="3452457183" sldId="340"/>
        </pc:sldMkLst>
        <pc:spChg chg="mod">
          <ac:chgData name="Harshraj Vijaysinh Jadeja" userId="f2de95da-44e2-464c-9b0b-c1e0e2c1c431" providerId="ADAL" clId="{A434FA78-03CE-6340-B227-02D232164963}" dt="2024-02-02T15:44:29.612" v="1093" actId="1076"/>
          <ac:spMkLst>
            <pc:docMk/>
            <pc:sldMk cId="3452457183" sldId="340"/>
            <ac:spMk id="4" creationId="{ACA772E6-2068-6214-ED32-02BEF547C2AD}"/>
          </ac:spMkLst>
        </pc:spChg>
        <pc:picChg chg="del">
          <ac:chgData name="Harshraj Vijaysinh Jadeja" userId="f2de95da-44e2-464c-9b0b-c1e0e2c1c431" providerId="ADAL" clId="{A434FA78-03CE-6340-B227-02D232164963}" dt="2024-02-02T15:37:27.247" v="989" actId="478"/>
          <ac:picMkLst>
            <pc:docMk/>
            <pc:sldMk cId="3452457183" sldId="340"/>
            <ac:picMk id="2" creationId="{127D4E1C-6055-5689-DC83-F13815A5196C}"/>
          </ac:picMkLst>
        </pc:picChg>
        <pc:picChg chg="del">
          <ac:chgData name="Harshraj Vijaysinh Jadeja" userId="f2de95da-44e2-464c-9b0b-c1e0e2c1c431" providerId="ADAL" clId="{A434FA78-03CE-6340-B227-02D232164963}" dt="2024-02-02T15:37:25.403" v="988" actId="478"/>
          <ac:picMkLst>
            <pc:docMk/>
            <pc:sldMk cId="3452457183" sldId="340"/>
            <ac:picMk id="3" creationId="{5A030AA8-8C7F-D517-9186-76E2752058EB}"/>
          </ac:picMkLst>
        </pc:picChg>
        <pc:picChg chg="add mod">
          <ac:chgData name="Harshraj Vijaysinh Jadeja" userId="f2de95da-44e2-464c-9b0b-c1e0e2c1c431" providerId="ADAL" clId="{A434FA78-03CE-6340-B227-02D232164963}" dt="2024-02-02T15:45:05.562" v="1098" actId="1076"/>
          <ac:picMkLst>
            <pc:docMk/>
            <pc:sldMk cId="3452457183" sldId="340"/>
            <ac:picMk id="7" creationId="{542C764F-0D92-E34F-DD2D-18544B24A937}"/>
          </ac:picMkLst>
        </pc:picChg>
        <pc:picChg chg="del">
          <ac:chgData name="Harshraj Vijaysinh Jadeja" userId="f2de95da-44e2-464c-9b0b-c1e0e2c1c431" providerId="ADAL" clId="{A434FA78-03CE-6340-B227-02D232164963}" dt="2024-02-02T15:37:28.587" v="990" actId="478"/>
          <ac:picMkLst>
            <pc:docMk/>
            <pc:sldMk cId="3452457183" sldId="340"/>
            <ac:picMk id="12" creationId="{036CAAEA-F8AB-9587-736C-B6FAEDF02875}"/>
          </ac:picMkLst>
        </pc:picChg>
        <pc:picChg chg="del">
          <ac:chgData name="Harshraj Vijaysinh Jadeja" userId="f2de95da-44e2-464c-9b0b-c1e0e2c1c431" providerId="ADAL" clId="{A434FA78-03CE-6340-B227-02D232164963}" dt="2024-02-02T15:37:29.799" v="991" actId="478"/>
          <ac:picMkLst>
            <pc:docMk/>
            <pc:sldMk cId="3452457183" sldId="340"/>
            <ac:picMk id="13" creationId="{EF1389AD-7D84-E90E-2114-C39D717296AB}"/>
          </ac:picMkLst>
        </pc:picChg>
      </pc:sldChg>
      <pc:sldChg chg="modSp add mod ord">
        <pc:chgData name="Harshraj Vijaysinh Jadeja" userId="f2de95da-44e2-464c-9b0b-c1e0e2c1c431" providerId="ADAL" clId="{A434FA78-03CE-6340-B227-02D232164963}" dt="2024-02-02T15:38:43.118" v="1034" actId="20577"/>
        <pc:sldMkLst>
          <pc:docMk/>
          <pc:sldMk cId="1202309301" sldId="341"/>
        </pc:sldMkLst>
        <pc:spChg chg="mod">
          <ac:chgData name="Harshraj Vijaysinh Jadeja" userId="f2de95da-44e2-464c-9b0b-c1e0e2c1c431" providerId="ADAL" clId="{A434FA78-03CE-6340-B227-02D232164963}" dt="2024-02-02T15:38:43.118" v="1034" actId="20577"/>
          <ac:spMkLst>
            <pc:docMk/>
            <pc:sldMk cId="1202309301" sldId="341"/>
            <ac:spMk id="2" creationId="{2FBD199D-FF8C-9B5A-FA82-273BF2E01DEF}"/>
          </ac:spMkLst>
        </pc:spChg>
      </pc:sldChg>
      <pc:sldChg chg="addSp delSp modSp add mod">
        <pc:chgData name="Harshraj Vijaysinh Jadeja" userId="f2de95da-44e2-464c-9b0b-c1e0e2c1c431" providerId="ADAL" clId="{A434FA78-03CE-6340-B227-02D232164963}" dt="2024-02-02T15:45:20.530" v="1104" actId="1076"/>
        <pc:sldMkLst>
          <pc:docMk/>
          <pc:sldMk cId="2650642717" sldId="342"/>
        </pc:sldMkLst>
        <pc:picChg chg="add mod">
          <ac:chgData name="Harshraj Vijaysinh Jadeja" userId="f2de95da-44e2-464c-9b0b-c1e0e2c1c431" providerId="ADAL" clId="{A434FA78-03CE-6340-B227-02D232164963}" dt="2024-02-02T15:45:20.530" v="1104" actId="1076"/>
          <ac:picMkLst>
            <pc:docMk/>
            <pc:sldMk cId="2650642717" sldId="342"/>
            <ac:picMk id="2" creationId="{EAF0D686-D7E3-D1EF-B748-CC4F754CA405}"/>
          </ac:picMkLst>
        </pc:picChg>
        <pc:picChg chg="del">
          <ac:chgData name="Harshraj Vijaysinh Jadeja" userId="f2de95da-44e2-464c-9b0b-c1e0e2c1c431" providerId="ADAL" clId="{A434FA78-03CE-6340-B227-02D232164963}" dt="2024-02-02T15:45:12.575" v="1100" actId="478"/>
          <ac:picMkLst>
            <pc:docMk/>
            <pc:sldMk cId="2650642717" sldId="342"/>
            <ac:picMk id="7" creationId="{A004E20C-E159-951C-34B5-F997051F76E6}"/>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FD43B9C-7F9B-6B44-9F56-0556CC63A3D8}" type="datetimeFigureOut">
              <a:rPr lang="en-US" smtClean="0"/>
              <a:t>2/2/2024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4912A59-8979-5A4A-B070-9921BFA16981}" type="slidenum">
              <a:rPr lang="en-US" smtClean="0"/>
              <a:t>‹#›</a:t>
            </a:fld>
            <a:endParaRPr lang="en-US"/>
          </a:p>
        </p:txBody>
      </p:sp>
    </p:spTree>
    <p:extLst>
      <p:ext uri="{BB962C8B-B14F-4D97-AF65-F5344CB8AC3E}">
        <p14:creationId xmlns:p14="http://schemas.microsoft.com/office/powerpoint/2010/main" val="8952153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5"/>
          </p:nvPr>
        </p:nvSpPr>
        <p:spPr/>
        <p:txBody>
          <a:bodyPr/>
          <a:lstStyle/>
          <a:p>
            <a:fld id="{94912A59-8979-5A4A-B070-9921BFA16981}" type="slidenum">
              <a:rPr lang="en-US" smtClean="0"/>
              <a:t>1</a:t>
            </a:fld>
            <a:endParaRPr lang="en-US"/>
          </a:p>
        </p:txBody>
      </p:sp>
    </p:spTree>
    <p:extLst>
      <p:ext uri="{BB962C8B-B14F-4D97-AF65-F5344CB8AC3E}">
        <p14:creationId xmlns:p14="http://schemas.microsoft.com/office/powerpoint/2010/main" val="12079399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4912A59-8979-5A4A-B070-9921BFA16981}" type="slidenum">
              <a:rPr lang="en-US" smtClean="0"/>
              <a:t>2</a:t>
            </a:fld>
            <a:endParaRPr lang="en-US"/>
          </a:p>
        </p:txBody>
      </p:sp>
    </p:spTree>
    <p:extLst>
      <p:ext uri="{BB962C8B-B14F-4D97-AF65-F5344CB8AC3E}">
        <p14:creationId xmlns:p14="http://schemas.microsoft.com/office/powerpoint/2010/main" val="3580123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EF5C49-5D9A-7805-4C90-A5A497948F0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455BFB8-AE65-B303-18B2-8CB8EFCA71C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FF093FA-0F54-7DB0-3177-0ACE5D19C5DC}"/>
              </a:ext>
            </a:extLst>
          </p:cNvPr>
          <p:cNvSpPr>
            <a:spLocks noGrp="1"/>
          </p:cNvSpPr>
          <p:nvPr>
            <p:ph type="body" idx="1"/>
          </p:nvPr>
        </p:nvSpPr>
        <p:spPr/>
        <p:txBody>
          <a:bodyPr/>
          <a:lstStyle/>
          <a:p>
            <a:pPr marL="171450" indent="-171450">
              <a:buFont typeface="Arial" panose="020B0604020202020204" pitchFamily="34" charset="0"/>
              <a:buChar char="•"/>
            </a:pPr>
            <a:endParaRPr lang="en-US" b="1" i="0" u="none" strike="noStrike">
              <a:solidFill>
                <a:srgbClr val="111827"/>
              </a:solidFill>
              <a:effectLst/>
              <a:latin typeface="Söhne Mono"/>
            </a:endParaRPr>
          </a:p>
        </p:txBody>
      </p:sp>
      <p:sp>
        <p:nvSpPr>
          <p:cNvPr id="4" name="Slide Number Placeholder 3">
            <a:extLst>
              <a:ext uri="{FF2B5EF4-FFF2-40B4-BE49-F238E27FC236}">
                <a16:creationId xmlns:a16="http://schemas.microsoft.com/office/drawing/2014/main" id="{9D983310-B839-FD8F-40A7-28831A159953}"/>
              </a:ext>
            </a:extLst>
          </p:cNvPr>
          <p:cNvSpPr>
            <a:spLocks noGrp="1"/>
          </p:cNvSpPr>
          <p:nvPr>
            <p:ph type="sldNum" sz="quarter" idx="5"/>
          </p:nvPr>
        </p:nvSpPr>
        <p:spPr/>
        <p:txBody>
          <a:bodyPr/>
          <a:lstStyle/>
          <a:p>
            <a:fld id="{94912A59-8979-5A4A-B070-9921BFA16981}" type="slidenum">
              <a:rPr lang="en-US" smtClean="0"/>
              <a:t>4</a:t>
            </a:fld>
            <a:endParaRPr lang="en-US"/>
          </a:p>
        </p:txBody>
      </p:sp>
    </p:spTree>
    <p:extLst>
      <p:ext uri="{BB962C8B-B14F-4D97-AF65-F5344CB8AC3E}">
        <p14:creationId xmlns:p14="http://schemas.microsoft.com/office/powerpoint/2010/main" val="15672991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DC2243-7DE0-735D-F38C-14060FC88BD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A1A6803-233E-622C-E16A-85DCF1E0BB8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1163854-C7FA-D0DF-DEAA-E3DAF6F7D4F0}"/>
              </a:ext>
            </a:extLst>
          </p:cNvPr>
          <p:cNvSpPr>
            <a:spLocks noGrp="1"/>
          </p:cNvSpPr>
          <p:nvPr>
            <p:ph type="body" idx="1"/>
          </p:nvPr>
        </p:nvSpPr>
        <p:spPr/>
        <p:txBody>
          <a:bodyPr/>
          <a:lstStyle/>
          <a:p>
            <a:pPr marL="171450" indent="-171450">
              <a:buFont typeface="Arial" panose="020B0604020202020204" pitchFamily="34" charset="0"/>
              <a:buChar char="•"/>
            </a:pPr>
            <a:endParaRPr lang="en-US" b="1" i="0" u="none" strike="noStrike">
              <a:solidFill>
                <a:srgbClr val="111827"/>
              </a:solidFill>
              <a:effectLst/>
              <a:latin typeface="Söhne Mono"/>
            </a:endParaRPr>
          </a:p>
        </p:txBody>
      </p:sp>
      <p:sp>
        <p:nvSpPr>
          <p:cNvPr id="4" name="Slide Number Placeholder 3">
            <a:extLst>
              <a:ext uri="{FF2B5EF4-FFF2-40B4-BE49-F238E27FC236}">
                <a16:creationId xmlns:a16="http://schemas.microsoft.com/office/drawing/2014/main" id="{36128483-B88E-D76D-0D5A-6CD18C192BB4}"/>
              </a:ext>
            </a:extLst>
          </p:cNvPr>
          <p:cNvSpPr>
            <a:spLocks noGrp="1"/>
          </p:cNvSpPr>
          <p:nvPr>
            <p:ph type="sldNum" sz="quarter" idx="5"/>
          </p:nvPr>
        </p:nvSpPr>
        <p:spPr/>
        <p:txBody>
          <a:bodyPr/>
          <a:lstStyle/>
          <a:p>
            <a:fld id="{94912A59-8979-5A4A-B070-9921BFA16981}" type="slidenum">
              <a:rPr lang="en-US" smtClean="0"/>
              <a:t>5</a:t>
            </a:fld>
            <a:endParaRPr lang="en-US"/>
          </a:p>
        </p:txBody>
      </p:sp>
    </p:spTree>
    <p:extLst>
      <p:ext uri="{BB962C8B-B14F-4D97-AF65-F5344CB8AC3E}">
        <p14:creationId xmlns:p14="http://schemas.microsoft.com/office/powerpoint/2010/main" val="21560277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01BD35-B98F-759C-94B8-D6E619205E4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642C1E7-9399-F29E-73F7-4879FBC4275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95EE93C-857C-ADA7-D4A7-47178D91DF78}"/>
              </a:ext>
            </a:extLst>
          </p:cNvPr>
          <p:cNvSpPr>
            <a:spLocks noGrp="1"/>
          </p:cNvSpPr>
          <p:nvPr>
            <p:ph type="body" idx="1"/>
          </p:nvPr>
        </p:nvSpPr>
        <p:spPr/>
        <p:txBody>
          <a:bodyPr/>
          <a:lstStyle/>
          <a:p>
            <a:pPr marL="171450" indent="-171450">
              <a:buFont typeface="Arial" panose="020B0604020202020204" pitchFamily="34" charset="0"/>
              <a:buChar char="•"/>
            </a:pPr>
            <a:endParaRPr lang="en-US" b="1" i="0" u="none" strike="noStrike">
              <a:solidFill>
                <a:srgbClr val="111827"/>
              </a:solidFill>
              <a:effectLst/>
              <a:latin typeface="Söhne Mono"/>
            </a:endParaRPr>
          </a:p>
        </p:txBody>
      </p:sp>
      <p:sp>
        <p:nvSpPr>
          <p:cNvPr id="4" name="Slide Number Placeholder 3">
            <a:extLst>
              <a:ext uri="{FF2B5EF4-FFF2-40B4-BE49-F238E27FC236}">
                <a16:creationId xmlns:a16="http://schemas.microsoft.com/office/drawing/2014/main" id="{6C995FCC-6B41-982D-EC76-01EFC048C57F}"/>
              </a:ext>
            </a:extLst>
          </p:cNvPr>
          <p:cNvSpPr>
            <a:spLocks noGrp="1"/>
          </p:cNvSpPr>
          <p:nvPr>
            <p:ph type="sldNum" sz="quarter" idx="5"/>
          </p:nvPr>
        </p:nvSpPr>
        <p:spPr/>
        <p:txBody>
          <a:bodyPr/>
          <a:lstStyle/>
          <a:p>
            <a:fld id="{94912A59-8979-5A4A-B070-9921BFA16981}" type="slidenum">
              <a:rPr lang="en-US" smtClean="0"/>
              <a:t>6</a:t>
            </a:fld>
            <a:endParaRPr lang="en-US"/>
          </a:p>
        </p:txBody>
      </p:sp>
    </p:spTree>
    <p:extLst>
      <p:ext uri="{BB962C8B-B14F-4D97-AF65-F5344CB8AC3E}">
        <p14:creationId xmlns:p14="http://schemas.microsoft.com/office/powerpoint/2010/main" val="24278713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CCBB28-1279-F340-3640-16C4734BD79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D4BA33D-A1EB-4E48-EFA2-A54228A31E3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B07EAF2-BC97-724A-2C0E-8441FDC9B07F}"/>
              </a:ext>
            </a:extLst>
          </p:cNvPr>
          <p:cNvSpPr>
            <a:spLocks noGrp="1"/>
          </p:cNvSpPr>
          <p:nvPr>
            <p:ph type="body" idx="1"/>
          </p:nvPr>
        </p:nvSpPr>
        <p:spPr/>
        <p:txBody>
          <a:bodyPr/>
          <a:lstStyle/>
          <a:p>
            <a:pPr marL="171450" indent="-171450">
              <a:buFont typeface="Arial" panose="020B0604020202020204" pitchFamily="34" charset="0"/>
              <a:buChar char="•"/>
            </a:pPr>
            <a:endParaRPr lang="en-US" b="1" i="0" u="none" strike="noStrike">
              <a:solidFill>
                <a:srgbClr val="111827"/>
              </a:solidFill>
              <a:effectLst/>
              <a:latin typeface="Söhne Mono"/>
            </a:endParaRPr>
          </a:p>
        </p:txBody>
      </p:sp>
      <p:sp>
        <p:nvSpPr>
          <p:cNvPr id="4" name="Slide Number Placeholder 3">
            <a:extLst>
              <a:ext uri="{FF2B5EF4-FFF2-40B4-BE49-F238E27FC236}">
                <a16:creationId xmlns:a16="http://schemas.microsoft.com/office/drawing/2014/main" id="{BA27FA7D-A808-DF0B-D508-DCC19F1F7599}"/>
              </a:ext>
            </a:extLst>
          </p:cNvPr>
          <p:cNvSpPr>
            <a:spLocks noGrp="1"/>
          </p:cNvSpPr>
          <p:nvPr>
            <p:ph type="sldNum" sz="quarter" idx="5"/>
          </p:nvPr>
        </p:nvSpPr>
        <p:spPr/>
        <p:txBody>
          <a:bodyPr/>
          <a:lstStyle/>
          <a:p>
            <a:fld id="{94912A59-8979-5A4A-B070-9921BFA16981}" type="slidenum">
              <a:rPr lang="en-US" smtClean="0"/>
              <a:t>7</a:t>
            </a:fld>
            <a:endParaRPr lang="en-US"/>
          </a:p>
        </p:txBody>
      </p:sp>
    </p:spTree>
    <p:extLst>
      <p:ext uri="{BB962C8B-B14F-4D97-AF65-F5344CB8AC3E}">
        <p14:creationId xmlns:p14="http://schemas.microsoft.com/office/powerpoint/2010/main" val="4853456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E931A5-8F19-8E51-D104-A935CB79CEA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074B5EA-82D0-07DE-0DA4-943F014C6E7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37CFF94-6152-D3BB-43B0-D1B351462684}"/>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49E313D0-B995-FCC3-0207-C6B1F8E4F968}"/>
              </a:ext>
            </a:extLst>
          </p:cNvPr>
          <p:cNvSpPr>
            <a:spLocks noGrp="1"/>
          </p:cNvSpPr>
          <p:nvPr>
            <p:ph type="sldNum" sz="quarter" idx="5"/>
          </p:nvPr>
        </p:nvSpPr>
        <p:spPr/>
        <p:txBody>
          <a:bodyPr/>
          <a:lstStyle/>
          <a:p>
            <a:fld id="{94912A59-8979-5A4A-B070-9921BFA16981}" type="slidenum">
              <a:rPr lang="en-US" smtClean="0"/>
              <a:t>8</a:t>
            </a:fld>
            <a:endParaRPr lang="en-US"/>
          </a:p>
        </p:txBody>
      </p:sp>
    </p:spTree>
    <p:extLst>
      <p:ext uri="{BB962C8B-B14F-4D97-AF65-F5344CB8AC3E}">
        <p14:creationId xmlns:p14="http://schemas.microsoft.com/office/powerpoint/2010/main" val="28916650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2" descr="Title 01">
            <a:extLst>
              <a:ext uri="{FF2B5EF4-FFF2-40B4-BE49-F238E27FC236}">
                <a16:creationId xmlns:a16="http://schemas.microsoft.com/office/drawing/2014/main" id="{F3AEAD18-4437-44B3-AC43-B038D9326E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8755" name="Rectangle 3"/>
          <p:cNvSpPr>
            <a:spLocks noGrp="1" noChangeArrowheads="1"/>
          </p:cNvSpPr>
          <p:nvPr>
            <p:ph type="ctrTitle"/>
          </p:nvPr>
        </p:nvSpPr>
        <p:spPr>
          <a:xfrm>
            <a:off x="205317" y="4381500"/>
            <a:ext cx="7279216" cy="876300"/>
          </a:xfrm>
          <a:effectLst/>
        </p:spPr>
        <p:txBody>
          <a:bodyPr anchor="t"/>
          <a:lstStyle>
            <a:lvl1pPr algn="l">
              <a:defRPr sz="1600" b="0"/>
            </a:lvl1pPr>
          </a:lstStyle>
          <a:p>
            <a:r>
              <a:rPr lang="en-US"/>
              <a:t>Click to edit Master title style</a:t>
            </a:r>
          </a:p>
        </p:txBody>
      </p:sp>
      <p:sp>
        <p:nvSpPr>
          <p:cNvPr id="458756" name="Rectangle 4"/>
          <p:cNvSpPr>
            <a:spLocks noGrp="1" noChangeArrowheads="1"/>
          </p:cNvSpPr>
          <p:nvPr>
            <p:ph type="subTitle" idx="1"/>
          </p:nvPr>
        </p:nvSpPr>
        <p:spPr>
          <a:xfrm>
            <a:off x="7804151" y="4381500"/>
            <a:ext cx="4030133" cy="1722438"/>
          </a:xfrm>
        </p:spPr>
        <p:txBody>
          <a:bodyPr/>
          <a:lstStyle>
            <a:lvl1pPr marL="0" indent="0">
              <a:buFontTx/>
              <a:buNone/>
              <a:defRPr sz="1800" i="1">
                <a:solidFill>
                  <a:schemeClr val="bg1"/>
                </a:solidFill>
              </a:defRPr>
            </a:lvl1pPr>
          </a:lstStyle>
          <a:p>
            <a:r>
              <a:rPr lang="en-US"/>
              <a:t>Click to edit Master subtitle style</a:t>
            </a:r>
          </a:p>
        </p:txBody>
      </p:sp>
    </p:spTree>
    <p:extLst>
      <p:ext uri="{BB962C8B-B14F-4D97-AF65-F5344CB8AC3E}">
        <p14:creationId xmlns:p14="http://schemas.microsoft.com/office/powerpoint/2010/main" val="11411462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1630F9CF-BE56-4EDF-9971-17976A60D115}"/>
              </a:ext>
            </a:extLst>
          </p:cNvPr>
          <p:cNvSpPr>
            <a:spLocks noGrp="1" noChangeArrowheads="1"/>
          </p:cNvSpPr>
          <p:nvPr>
            <p:ph type="sldNum" sz="quarter" idx="10"/>
          </p:nvPr>
        </p:nvSpPr>
        <p:spPr>
          <a:ln/>
        </p:spPr>
        <p:txBody>
          <a:bodyPr/>
          <a:lstStyle>
            <a:lvl1pPr>
              <a:defRPr/>
            </a:lvl1pPr>
          </a:lstStyle>
          <a:p>
            <a:fld id="{BAC52666-A454-46B9-9F53-9D6D668AAD08}" type="slidenum">
              <a:rPr lang="en-US" altLang="en-US"/>
              <a:pPr/>
              <a:t>‹#›</a:t>
            </a:fld>
            <a:endParaRPr lang="en-US" altLang="en-US"/>
          </a:p>
        </p:txBody>
      </p:sp>
    </p:spTree>
    <p:extLst>
      <p:ext uri="{BB962C8B-B14F-4D97-AF65-F5344CB8AC3E}">
        <p14:creationId xmlns:p14="http://schemas.microsoft.com/office/powerpoint/2010/main" val="15024696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73067" y="65089"/>
            <a:ext cx="2709333" cy="6061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42951" y="65089"/>
            <a:ext cx="7926916" cy="6061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848B8C59-360A-4E63-AE9D-8C4214A81E69}"/>
              </a:ext>
            </a:extLst>
          </p:cNvPr>
          <p:cNvSpPr>
            <a:spLocks noGrp="1" noChangeArrowheads="1"/>
          </p:cNvSpPr>
          <p:nvPr>
            <p:ph type="sldNum" sz="quarter" idx="10"/>
          </p:nvPr>
        </p:nvSpPr>
        <p:spPr>
          <a:ln/>
        </p:spPr>
        <p:txBody>
          <a:bodyPr/>
          <a:lstStyle>
            <a:lvl1pPr>
              <a:defRPr/>
            </a:lvl1pPr>
          </a:lstStyle>
          <a:p>
            <a:fld id="{DFDAB771-761E-4FE6-BEA6-09B4231F601D}" type="slidenum">
              <a:rPr lang="en-US" altLang="en-US"/>
              <a:pPr/>
              <a:t>‹#›</a:t>
            </a:fld>
            <a:endParaRPr lang="en-US" altLang="en-US"/>
          </a:p>
        </p:txBody>
      </p:sp>
    </p:spTree>
    <p:extLst>
      <p:ext uri="{BB962C8B-B14F-4D97-AF65-F5344CB8AC3E}">
        <p14:creationId xmlns:p14="http://schemas.microsoft.com/office/powerpoint/2010/main" val="210226773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ClipArt" preserve="1">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4226984" y="65088"/>
            <a:ext cx="7355416" cy="1003300"/>
          </a:xfrm>
        </p:spPr>
        <p:txBody>
          <a:bodyPr/>
          <a:lstStyle/>
          <a:p>
            <a:r>
              <a:rPr lang="en-US"/>
              <a:t>Click to edit Master title style</a:t>
            </a:r>
          </a:p>
        </p:txBody>
      </p:sp>
      <p:sp>
        <p:nvSpPr>
          <p:cNvPr id="3" name="Text Placeholder 2"/>
          <p:cNvSpPr>
            <a:spLocks noGrp="1"/>
          </p:cNvSpPr>
          <p:nvPr>
            <p:ph type="body" sz="half" idx="1"/>
          </p:nvPr>
        </p:nvSpPr>
        <p:spPr>
          <a:xfrm>
            <a:off x="742951" y="1330325"/>
            <a:ext cx="5317067" cy="47958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lipArt Placeholder 3"/>
          <p:cNvSpPr>
            <a:spLocks noGrp="1"/>
          </p:cNvSpPr>
          <p:nvPr>
            <p:ph type="clipArt" sz="half" idx="2"/>
          </p:nvPr>
        </p:nvSpPr>
        <p:spPr>
          <a:xfrm>
            <a:off x="6263218" y="1330325"/>
            <a:ext cx="5319183" cy="4795838"/>
          </a:xfrm>
        </p:spPr>
        <p:txBody>
          <a:bodyPr/>
          <a:lstStyle/>
          <a:p>
            <a:pPr lvl="0"/>
            <a:endParaRPr lang="en-US" noProof="0"/>
          </a:p>
        </p:txBody>
      </p:sp>
      <p:sp>
        <p:nvSpPr>
          <p:cNvPr id="5" name="Rectangle 5">
            <a:extLst>
              <a:ext uri="{FF2B5EF4-FFF2-40B4-BE49-F238E27FC236}">
                <a16:creationId xmlns:a16="http://schemas.microsoft.com/office/drawing/2014/main" id="{B99ADB79-BA1B-4718-AAFA-8D70BC1C67B0}"/>
              </a:ext>
            </a:extLst>
          </p:cNvPr>
          <p:cNvSpPr>
            <a:spLocks noGrp="1" noChangeArrowheads="1"/>
          </p:cNvSpPr>
          <p:nvPr>
            <p:ph type="sldNum" sz="quarter" idx="10"/>
          </p:nvPr>
        </p:nvSpPr>
        <p:spPr>
          <a:ln/>
        </p:spPr>
        <p:txBody>
          <a:bodyPr/>
          <a:lstStyle>
            <a:lvl1pPr>
              <a:defRPr/>
            </a:lvl1pPr>
          </a:lstStyle>
          <a:p>
            <a:fld id="{0DA3DAEF-62FF-4229-9979-52AA7B0BF78A}" type="slidenum">
              <a:rPr lang="en-US" altLang="en-US"/>
              <a:pPr/>
              <a:t>‹#›</a:t>
            </a:fld>
            <a:endParaRPr lang="en-US" altLang="en-US"/>
          </a:p>
        </p:txBody>
      </p:sp>
    </p:spTree>
    <p:extLst>
      <p:ext uri="{BB962C8B-B14F-4D97-AF65-F5344CB8AC3E}">
        <p14:creationId xmlns:p14="http://schemas.microsoft.com/office/powerpoint/2010/main" val="5968874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226984" y="65088"/>
            <a:ext cx="7355416" cy="1003300"/>
          </a:xfrm>
        </p:spPr>
        <p:txBody>
          <a:bodyPr/>
          <a:lstStyle/>
          <a:p>
            <a:r>
              <a:rPr lang="en-US"/>
              <a:t>Click to edit Master title style</a:t>
            </a:r>
          </a:p>
        </p:txBody>
      </p:sp>
      <p:sp>
        <p:nvSpPr>
          <p:cNvPr id="3" name="Text Placeholder 2"/>
          <p:cNvSpPr>
            <a:spLocks noGrp="1"/>
          </p:cNvSpPr>
          <p:nvPr>
            <p:ph type="body" sz="half" idx="1"/>
          </p:nvPr>
        </p:nvSpPr>
        <p:spPr>
          <a:xfrm>
            <a:off x="742951" y="1330325"/>
            <a:ext cx="5317067" cy="47958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63218" y="1330325"/>
            <a:ext cx="5319183" cy="47958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19A6D825-4E43-4B23-8548-84301F6A9416}"/>
              </a:ext>
            </a:extLst>
          </p:cNvPr>
          <p:cNvSpPr>
            <a:spLocks noGrp="1" noChangeArrowheads="1"/>
          </p:cNvSpPr>
          <p:nvPr>
            <p:ph type="sldNum" sz="quarter" idx="10"/>
          </p:nvPr>
        </p:nvSpPr>
        <p:spPr>
          <a:ln/>
        </p:spPr>
        <p:txBody>
          <a:bodyPr/>
          <a:lstStyle>
            <a:lvl1pPr>
              <a:defRPr/>
            </a:lvl1pPr>
          </a:lstStyle>
          <a:p>
            <a:fld id="{4ADCC366-3E4A-4CC7-939E-3437B361FCBB}" type="slidenum">
              <a:rPr lang="en-US" altLang="en-US"/>
              <a:pPr/>
              <a:t>‹#›</a:t>
            </a:fld>
            <a:endParaRPr lang="en-US" altLang="en-US"/>
          </a:p>
        </p:txBody>
      </p:sp>
    </p:spTree>
    <p:extLst>
      <p:ext uri="{BB962C8B-B14F-4D97-AF65-F5344CB8AC3E}">
        <p14:creationId xmlns:p14="http://schemas.microsoft.com/office/powerpoint/2010/main" val="250523190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4226984" y="65088"/>
            <a:ext cx="7355416" cy="1003300"/>
          </a:xfrm>
        </p:spPr>
        <p:txBody>
          <a:bodyPr/>
          <a:lstStyle/>
          <a:p>
            <a:r>
              <a:rPr lang="en-US"/>
              <a:t>Click to edit Master title style</a:t>
            </a:r>
          </a:p>
        </p:txBody>
      </p:sp>
      <p:sp>
        <p:nvSpPr>
          <p:cNvPr id="3" name="ClipArt Placeholder 2"/>
          <p:cNvSpPr>
            <a:spLocks noGrp="1"/>
          </p:cNvSpPr>
          <p:nvPr>
            <p:ph type="clipArt" sz="half" idx="1"/>
          </p:nvPr>
        </p:nvSpPr>
        <p:spPr>
          <a:xfrm>
            <a:off x="742951" y="1330325"/>
            <a:ext cx="5317067" cy="4795838"/>
          </a:xfrm>
        </p:spPr>
        <p:txBody>
          <a:bodyPr/>
          <a:lstStyle/>
          <a:p>
            <a:pPr lvl="0"/>
            <a:endParaRPr lang="en-US" noProof="0"/>
          </a:p>
        </p:txBody>
      </p:sp>
      <p:sp>
        <p:nvSpPr>
          <p:cNvPr id="4" name="Text Placeholder 3"/>
          <p:cNvSpPr>
            <a:spLocks noGrp="1"/>
          </p:cNvSpPr>
          <p:nvPr>
            <p:ph type="body" sz="half" idx="2"/>
          </p:nvPr>
        </p:nvSpPr>
        <p:spPr>
          <a:xfrm>
            <a:off x="6263218" y="1330325"/>
            <a:ext cx="5319183" cy="47958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4F6E6190-43F8-49AC-95BF-8065CAB91534}"/>
              </a:ext>
            </a:extLst>
          </p:cNvPr>
          <p:cNvSpPr>
            <a:spLocks noGrp="1" noChangeArrowheads="1"/>
          </p:cNvSpPr>
          <p:nvPr>
            <p:ph type="sldNum" sz="quarter" idx="10"/>
          </p:nvPr>
        </p:nvSpPr>
        <p:spPr>
          <a:ln/>
        </p:spPr>
        <p:txBody>
          <a:bodyPr/>
          <a:lstStyle>
            <a:lvl1pPr>
              <a:defRPr/>
            </a:lvl1pPr>
          </a:lstStyle>
          <a:p>
            <a:fld id="{84B36F8A-32C7-4B6D-9D90-4DC020D771A1}" type="slidenum">
              <a:rPr lang="en-US" altLang="en-US"/>
              <a:pPr/>
              <a:t>‹#›</a:t>
            </a:fld>
            <a:endParaRPr lang="en-US" altLang="en-US"/>
          </a:p>
        </p:txBody>
      </p:sp>
    </p:spTree>
    <p:extLst>
      <p:ext uri="{BB962C8B-B14F-4D97-AF65-F5344CB8AC3E}">
        <p14:creationId xmlns:p14="http://schemas.microsoft.com/office/powerpoint/2010/main" val="382916669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Resource Page - PPT Accessibility">
    <p:bg>
      <p:bgPr>
        <a:solidFill>
          <a:schemeClr val="accent4"/>
        </a:solidFill>
        <a:effectLst/>
      </p:bgPr>
    </p:bg>
    <p:spTree>
      <p:nvGrpSpPr>
        <p:cNvPr id="1" name=""/>
        <p:cNvGrpSpPr/>
        <p:nvPr/>
      </p:nvGrpSpPr>
      <p:grpSpPr>
        <a:xfrm>
          <a:off x="0" y="0"/>
          <a:ext cx="0" cy="0"/>
          <a:chOff x="0" y="0"/>
          <a:chExt cx="0" cy="0"/>
        </a:xfrm>
      </p:grpSpPr>
      <p:sp>
        <p:nvSpPr>
          <p:cNvPr id="3" name="PPT Accessibility"/>
          <p:cNvSpPr>
            <a:spLocks noGrp="1"/>
          </p:cNvSpPr>
          <p:nvPr>
            <p:ph type="subTitle" idx="1" hasCustomPrompt="1"/>
          </p:nvPr>
        </p:nvSpPr>
        <p:spPr>
          <a:xfrm>
            <a:off x="2667000" y="1597306"/>
            <a:ext cx="6581494" cy="1477328"/>
          </a:xfrm>
          <a:noFill/>
        </p:spPr>
        <p:txBody>
          <a:bodyPr wrap="square" lIns="0" tIns="0" rIns="0" bIns="0" anchor="t" anchorCtr="0">
            <a:spAutoFit/>
          </a:bodyPr>
          <a:lstStyle>
            <a:lvl1pPr marL="0" indent="0" algn="l">
              <a:buNone/>
              <a:defRPr lang="en-US" b="0" baseline="0" smtClean="0">
                <a:solidFill>
                  <a:schemeClr val="bg1"/>
                </a:solidFill>
                <a:effectLst/>
                <a:latin typeface="Franklin Gothic Book" panose="020B0503020102020204" pitchFamily="34" charset="0"/>
              </a:defRPr>
            </a:lvl1pPr>
            <a:lvl2pPr marL="457200" indent="0" algn="ctr">
              <a:buNone/>
              <a:defRPr sz="19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effectLst/>
                <a:latin typeface="Acumin Pro" panose="020B0504020202020204" pitchFamily="34" charset="77"/>
              </a:rPr>
              <a:t>Support the Purdue University brand in your presentations by using a brand-friendly template. This template uses an accessible master layout. Please note that some changes  to the PowerPoint template could impact accessibility by those with disabilities. Follow the instructions provided by Microsoft Office to ensure that your PowerPoint presentations are accessible to all users:</a:t>
            </a:r>
          </a:p>
        </p:txBody>
      </p:sp>
      <p:sp>
        <p:nvSpPr>
          <p:cNvPr id="10" name="PPT Accessibility URL" descr="PPT Accessibility URL">
            <a:extLst>
              <a:ext uri="{FF2B5EF4-FFF2-40B4-BE49-F238E27FC236}">
                <a16:creationId xmlns:a16="http://schemas.microsoft.com/office/drawing/2014/main" id="{E7B0FF2D-DA7C-7D4D-A32C-27DF18CCFBFD}"/>
              </a:ext>
            </a:extLst>
          </p:cNvPr>
          <p:cNvSpPr>
            <a:spLocks noGrp="1"/>
          </p:cNvSpPr>
          <p:nvPr>
            <p:ph type="body" sz="quarter" idx="14" hasCustomPrompt="1"/>
          </p:nvPr>
        </p:nvSpPr>
        <p:spPr>
          <a:xfrm>
            <a:off x="2667001" y="3813008"/>
            <a:ext cx="6725194" cy="602238"/>
          </a:xfrm>
        </p:spPr>
        <p:txBody>
          <a:bodyPr lIns="0" tIns="0" rIns="0" bIns="0">
            <a:normAutofit/>
          </a:bodyPr>
          <a:lstStyle>
            <a:lvl1pPr marL="0" marR="0" indent="0" algn="l" defTabSz="457200" rtl="0" eaLnBrk="1" fontAlgn="auto" latinLnBrk="0" hangingPunct="1">
              <a:lnSpc>
                <a:spcPct val="100000"/>
              </a:lnSpc>
              <a:spcBef>
                <a:spcPts val="0"/>
              </a:spcBef>
              <a:spcAft>
                <a:spcPts val="0"/>
              </a:spcAft>
              <a:buClrTx/>
              <a:buSzTx/>
              <a:buFontTx/>
              <a:buNone/>
              <a:tabLst/>
              <a:defRPr sz="1800" b="0" i="0" normalizeH="0" baseline="0">
                <a:solidFill>
                  <a:schemeClr val="bg1"/>
                </a:solidFill>
                <a:latin typeface="Acumin Pro" panose="020B0504020202020204" pitchFamily="34" charset="77"/>
              </a:defRPr>
            </a:lvl1pPr>
          </a:lstStyle>
          <a:p>
            <a:r>
              <a:rPr lang="en-US">
                <a:solidFill>
                  <a:schemeClr val="accent1"/>
                </a:solidFill>
                <a:effectLst/>
                <a:latin typeface="Acumin Pro" panose="020B0504020202020204" pitchFamily="34" charset="77"/>
              </a:rPr>
              <a:t>https://</a:t>
            </a:r>
            <a:r>
              <a:rPr lang="en-US" err="1">
                <a:solidFill>
                  <a:schemeClr val="accent1"/>
                </a:solidFill>
                <a:effectLst/>
                <a:latin typeface="Acumin Pro" panose="020B0504020202020204" pitchFamily="34" charset="77"/>
              </a:rPr>
              <a:t>support.office.com</a:t>
            </a:r>
            <a:r>
              <a:rPr lang="en-US">
                <a:solidFill>
                  <a:schemeClr val="accent1"/>
                </a:solidFill>
                <a:effectLst/>
                <a:latin typeface="Acumin Pro" panose="020B0504020202020204" pitchFamily="34" charset="77"/>
              </a:rPr>
              <a:t>/</a:t>
            </a:r>
            <a:r>
              <a:rPr lang="en-US" err="1">
                <a:solidFill>
                  <a:schemeClr val="accent1"/>
                </a:solidFill>
                <a:effectLst/>
                <a:latin typeface="Acumin Pro" panose="020B0504020202020204" pitchFamily="34" charset="77"/>
              </a:rPr>
              <a:t>en</a:t>
            </a:r>
            <a:r>
              <a:rPr lang="en-US">
                <a:solidFill>
                  <a:schemeClr val="accent1"/>
                </a:solidFill>
                <a:effectLst/>
                <a:latin typeface="Acumin Pro" panose="020B0504020202020204" pitchFamily="34" charset="77"/>
              </a:rPr>
              <a:t>-us/article/Make-your-PowerPoint-presentations-accessible-6f7772b2-2f33-4bd2-8ca7-dae3b2b3ef25</a:t>
            </a:r>
            <a:endParaRPr lang="en-US">
              <a:solidFill>
                <a:schemeClr val="accent1"/>
              </a:solidFill>
            </a:endParaRPr>
          </a:p>
        </p:txBody>
      </p:sp>
      <p:sp>
        <p:nvSpPr>
          <p:cNvPr id="7" name="Date"/>
          <p:cNvSpPr>
            <a:spLocks noGrp="1"/>
          </p:cNvSpPr>
          <p:nvPr>
            <p:ph type="dt" sz="half" idx="10"/>
          </p:nvPr>
        </p:nvSpPr>
        <p:spPr>
          <a:xfrm>
            <a:off x="8926248" y="6220740"/>
            <a:ext cx="1021891" cy="323968"/>
          </a:xfrm>
        </p:spPr>
        <p:txBody>
          <a:bodyPr/>
          <a:lstStyle>
            <a:lvl1pPr>
              <a:defRPr>
                <a:solidFill>
                  <a:schemeClr val="bg1">
                    <a:alpha val="70000"/>
                  </a:schemeClr>
                </a:solidFill>
              </a:defRPr>
            </a:lvl1pPr>
          </a:lstStyle>
          <a:p>
            <a:fld id="{D47A9A36-4EB0-BF46-AE48-7CDA251B954B}" type="datetime1">
              <a:rPr lang="en-US" smtClean="0"/>
              <a:t>2/2/2024</a:t>
            </a:fld>
            <a:endParaRPr lang="en-US"/>
          </a:p>
        </p:txBody>
      </p:sp>
      <p:sp>
        <p:nvSpPr>
          <p:cNvPr id="9" name="Slide Number"/>
          <p:cNvSpPr>
            <a:spLocks noGrp="1"/>
          </p:cNvSpPr>
          <p:nvPr>
            <p:ph type="sldNum" sz="quarter" idx="12"/>
          </p:nvPr>
        </p:nvSpPr>
        <p:spPr/>
        <p:txBody>
          <a:bodyPr/>
          <a:lstStyle>
            <a:lvl1pPr>
              <a:defRPr>
                <a:solidFill>
                  <a:schemeClr val="bg1"/>
                </a:solidFill>
              </a:defRPr>
            </a:lvl1pPr>
          </a:lstStyle>
          <a:p>
            <a:fld id="{8A7A6979-0714-4377-B894-6BE4C2D6E202}" type="slidenum">
              <a:rPr lang="en-US" smtClean="0"/>
              <a:pPr/>
              <a:t>‹#›</a:t>
            </a:fld>
            <a:endParaRPr lang="en-US"/>
          </a:p>
        </p:txBody>
      </p:sp>
      <p:pic>
        <p:nvPicPr>
          <p:cNvPr id="11" name="Purdue CoBrand">
            <a:extLst>
              <a:ext uri="{FF2B5EF4-FFF2-40B4-BE49-F238E27FC236}">
                <a16:creationId xmlns:a16="http://schemas.microsoft.com/office/drawing/2014/main" id="{C9CD174E-FD96-2241-A6F9-04DEE0EA8DCE}"/>
              </a:ext>
            </a:extLst>
          </p:cNvPr>
          <p:cNvPicPr>
            <a:picLocks noChangeAspect="1"/>
          </p:cNvPicPr>
          <p:nvPr userDrawn="1"/>
        </p:nvPicPr>
        <p:blipFill>
          <a:blip r:embed="rId2"/>
          <a:srcRect/>
          <a:stretch/>
        </p:blipFill>
        <p:spPr>
          <a:xfrm>
            <a:off x="1811903" y="5987080"/>
            <a:ext cx="4243984" cy="449363"/>
          </a:xfrm>
          <a:prstGeom prst="rect">
            <a:avLst/>
          </a:prstGeom>
        </p:spPr>
      </p:pic>
    </p:spTree>
    <p:extLst>
      <p:ext uri="{BB962C8B-B14F-4D97-AF65-F5344CB8AC3E}">
        <p14:creationId xmlns:p14="http://schemas.microsoft.com/office/powerpoint/2010/main" val="153086643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4032">
          <p15:clr>
            <a:srgbClr val="FBAE40"/>
          </p15:clr>
        </p15:guide>
        <p15:guide id="4" pos="5496">
          <p15:clr>
            <a:srgbClr val="FBAE40"/>
          </p15:clr>
        </p15:guide>
        <p15:guide id="5" pos="6848">
          <p15:clr>
            <a:srgbClr val="FBAE40"/>
          </p15:clr>
        </p15:guide>
        <p15:guide id="6" orient="horz" pos="4080">
          <p15:clr>
            <a:srgbClr val="FBAE40"/>
          </p15:clr>
        </p15:guide>
        <p15:guide id="7" pos="1312">
          <p15:clr>
            <a:srgbClr val="FBAE40"/>
          </p15:clr>
        </p15:guide>
        <p15:guide id="8" pos="1680">
          <p15:clr>
            <a:srgbClr val="FBAE40"/>
          </p15:clr>
        </p15:guide>
        <p15:guide id="9" pos="6264">
          <p15:clr>
            <a:srgbClr val="FBAE40"/>
          </p15:clr>
        </p15:guide>
        <p15:guide id="10" pos="6360">
          <p15:clr>
            <a:srgbClr val="FBAE40"/>
          </p15:clr>
        </p15:guide>
        <p15:guide id="11" orient="horz" pos="1008">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accent4"/>
        </a:solidFill>
        <a:effectLst/>
      </p:bgPr>
    </p:bg>
    <p:spTree>
      <p:nvGrpSpPr>
        <p:cNvPr id="1" name=""/>
        <p:cNvGrpSpPr/>
        <p:nvPr/>
      </p:nvGrpSpPr>
      <p:grpSpPr>
        <a:xfrm>
          <a:off x="0" y="0"/>
          <a:ext cx="0" cy="0"/>
          <a:chOff x="0" y="0"/>
          <a:chExt cx="0" cy="0"/>
        </a:xfrm>
      </p:grpSpPr>
      <p:sp>
        <p:nvSpPr>
          <p:cNvPr id="20" name="Black Background">
            <a:extLst>
              <a:ext uri="{FF2B5EF4-FFF2-40B4-BE49-F238E27FC236}">
                <a16:creationId xmlns:a16="http://schemas.microsoft.com/office/drawing/2014/main" id="{EACB2F0C-1C3D-CD48-AD13-7B5AD683F7C7}"/>
              </a:ext>
            </a:extLst>
          </p:cNvPr>
          <p:cNvSpPr/>
          <p:nvPr/>
        </p:nvSpPr>
        <p:spPr>
          <a:xfrm>
            <a:off x="0" y="0"/>
            <a:ext cx="1219200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p:cNvSpPr>
            <a:spLocks noGrp="1"/>
          </p:cNvSpPr>
          <p:nvPr>
            <p:ph type="ctrTitle" hasCustomPrompt="1"/>
          </p:nvPr>
        </p:nvSpPr>
        <p:spPr bwMode="blackWhite">
          <a:xfrm>
            <a:off x="2647199" y="1501742"/>
            <a:ext cx="6801602" cy="1329595"/>
          </a:xfrm>
          <a:prstGeom prst="rect">
            <a:avLst/>
          </a:prstGeom>
          <a:noFill/>
          <a:ln w="38100">
            <a:noFill/>
          </a:ln>
        </p:spPr>
        <p:txBody>
          <a:bodyPr wrap="square" lIns="0" tIns="0" rIns="0" bIns="0" anchor="t" anchorCtr="0">
            <a:spAutoFit/>
          </a:bodyPr>
          <a:lstStyle>
            <a:lvl1pPr algn="l">
              <a:defRPr sz="4800" b="1" i="1" spc="0" baseline="0">
                <a:solidFill>
                  <a:schemeClr val="tx2"/>
                </a:solidFill>
                <a:latin typeface="Franklin Gothic Book" panose="020B0503020102020204" pitchFamily="34" charset="0"/>
              </a:defRPr>
            </a:lvl1pPr>
          </a:lstStyle>
          <a:p>
            <a:r>
              <a:rPr lang="en-US"/>
              <a:t>Lincoln electric – forecasting group</a:t>
            </a:r>
          </a:p>
        </p:txBody>
      </p:sp>
      <p:sp>
        <p:nvSpPr>
          <p:cNvPr id="3" name="Subtitle"/>
          <p:cNvSpPr>
            <a:spLocks noGrp="1"/>
          </p:cNvSpPr>
          <p:nvPr>
            <p:ph type="subTitle" idx="1" hasCustomPrompt="1"/>
          </p:nvPr>
        </p:nvSpPr>
        <p:spPr>
          <a:xfrm>
            <a:off x="2647199" y="3429000"/>
            <a:ext cx="6801603" cy="336015"/>
          </a:xfrm>
          <a:noFill/>
        </p:spPr>
        <p:txBody>
          <a:bodyPr wrap="square" lIns="0" tIns="0" rIns="0" bIns="0" anchor="t" anchorCtr="0">
            <a:spAutoFit/>
          </a:bodyPr>
          <a:lstStyle>
            <a:lvl1pPr marL="0" indent="0" algn="l">
              <a:buNone/>
              <a:defRPr sz="2200" b="1" i="0" baseline="0">
                <a:solidFill>
                  <a:schemeClr val="accent4"/>
                </a:solidFill>
                <a:latin typeface="Franklin Gothic Demi" panose="020B0603020102020204" pitchFamily="34" charset="0"/>
              </a:defRPr>
            </a:lvl1pPr>
            <a:lvl2pPr marL="457200" indent="0" algn="ctr">
              <a:buNone/>
              <a:defRPr sz="19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Project Scope &amp; Data Request</a:t>
            </a:r>
          </a:p>
        </p:txBody>
      </p:sp>
      <p:sp>
        <p:nvSpPr>
          <p:cNvPr id="12" name="Date">
            <a:extLst>
              <a:ext uri="{FF2B5EF4-FFF2-40B4-BE49-F238E27FC236}">
                <a16:creationId xmlns:a16="http://schemas.microsoft.com/office/drawing/2014/main" id="{569EEC58-EAB4-064A-8F4A-AFD41D2C52E3}"/>
              </a:ext>
            </a:extLst>
          </p:cNvPr>
          <p:cNvSpPr>
            <a:spLocks noGrp="1"/>
          </p:cNvSpPr>
          <p:nvPr>
            <p:ph type="dt" sz="half" idx="10"/>
          </p:nvPr>
        </p:nvSpPr>
        <p:spPr>
          <a:xfrm>
            <a:off x="8926248" y="6220740"/>
            <a:ext cx="1021891" cy="323968"/>
          </a:xfrm>
        </p:spPr>
        <p:txBody>
          <a:bodyPr/>
          <a:lstStyle>
            <a:lvl1pPr>
              <a:defRPr>
                <a:solidFill>
                  <a:schemeClr val="accent4">
                    <a:alpha val="70000"/>
                  </a:schemeClr>
                </a:solidFill>
              </a:defRPr>
            </a:lvl1pPr>
          </a:lstStyle>
          <a:p>
            <a:fld id="{D47A9A36-4EB0-BF46-AE48-7CDA251B954B}" type="datetime1">
              <a:rPr lang="en-US" smtClean="0"/>
              <a:pPr/>
              <a:t>2/2/2024</a:t>
            </a:fld>
            <a:endParaRPr lang="en-US"/>
          </a:p>
        </p:txBody>
      </p:sp>
      <p:cxnSp>
        <p:nvCxnSpPr>
          <p:cNvPr id="16" name="Line 1">
            <a:extLst>
              <a:ext uri="{FF2B5EF4-FFF2-40B4-BE49-F238E27FC236}">
                <a16:creationId xmlns:a16="http://schemas.microsoft.com/office/drawing/2014/main" id="{6A4A8F82-5B38-7048-AC2C-C6614B1C1F87}"/>
              </a:ext>
            </a:extLst>
          </p:cNvPr>
          <p:cNvCxnSpPr/>
          <p:nvPr userDrawn="1"/>
        </p:nvCxnSpPr>
        <p:spPr>
          <a:xfrm>
            <a:off x="1281648" y="5789"/>
            <a:ext cx="0" cy="6464461"/>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7" name="Line 2">
            <a:extLst>
              <a:ext uri="{FF2B5EF4-FFF2-40B4-BE49-F238E27FC236}">
                <a16:creationId xmlns:a16="http://schemas.microsoft.com/office/drawing/2014/main" id="{8D8B04B8-2399-454A-B669-A05BD4291FE0}"/>
              </a:ext>
            </a:extLst>
          </p:cNvPr>
          <p:cNvCxnSpPr>
            <a:cxnSpLocks/>
          </p:cNvCxnSpPr>
          <p:nvPr userDrawn="1"/>
        </p:nvCxnSpPr>
        <p:spPr>
          <a:xfrm>
            <a:off x="8724900" y="5735256"/>
            <a:ext cx="0" cy="112274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Line 3">
            <a:extLst>
              <a:ext uri="{FF2B5EF4-FFF2-40B4-BE49-F238E27FC236}">
                <a16:creationId xmlns:a16="http://schemas.microsoft.com/office/drawing/2014/main" id="{E7D4788F-092F-E04C-9AB1-9F6377412706}"/>
              </a:ext>
            </a:extLst>
          </p:cNvPr>
          <p:cNvCxnSpPr>
            <a:cxnSpLocks/>
          </p:cNvCxnSpPr>
          <p:nvPr userDrawn="1"/>
        </p:nvCxnSpPr>
        <p:spPr>
          <a:xfrm>
            <a:off x="10880901" y="1597306"/>
            <a:ext cx="0" cy="526069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0" name="Purdue CoBrand">
            <a:extLst>
              <a:ext uri="{FF2B5EF4-FFF2-40B4-BE49-F238E27FC236}">
                <a16:creationId xmlns:a16="http://schemas.microsoft.com/office/drawing/2014/main" id="{35863FF8-FC78-8245-B0B0-E1D4313A3AF5}"/>
              </a:ext>
            </a:extLst>
          </p:cNvPr>
          <p:cNvPicPr>
            <a:picLocks noChangeAspect="1"/>
          </p:cNvPicPr>
          <p:nvPr userDrawn="1"/>
        </p:nvPicPr>
        <p:blipFill>
          <a:blip r:embed="rId2"/>
          <a:srcRect/>
          <a:stretch/>
        </p:blipFill>
        <p:spPr>
          <a:xfrm>
            <a:off x="1811903" y="5987081"/>
            <a:ext cx="4243984" cy="449363"/>
          </a:xfrm>
          <a:prstGeom prst="rect">
            <a:avLst/>
          </a:prstGeom>
        </p:spPr>
      </p:pic>
    </p:spTree>
    <p:extLst>
      <p:ext uri="{BB962C8B-B14F-4D97-AF65-F5344CB8AC3E}">
        <p14:creationId xmlns:p14="http://schemas.microsoft.com/office/powerpoint/2010/main" val="408356829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3960">
          <p15:clr>
            <a:srgbClr val="FBAE40"/>
          </p15:clr>
        </p15:guide>
        <p15:guide id="4" pos="5952">
          <p15:clr>
            <a:srgbClr val="FBAE40"/>
          </p15:clr>
        </p15:guide>
        <p15:guide id="5" pos="6848">
          <p15:clr>
            <a:srgbClr val="FBAE40"/>
          </p15:clr>
        </p15:guide>
        <p15:guide id="6" orient="horz" pos="4080">
          <p15:clr>
            <a:srgbClr val="FBAE40"/>
          </p15:clr>
        </p15:guide>
        <p15:guide id="7" pos="1656">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Content Slide - Copy">
    <p:bg>
      <p:bgPr>
        <a:solidFill>
          <a:schemeClr val="accent4"/>
        </a:solidFill>
        <a:effectLst/>
      </p:bgPr>
    </p:bg>
    <p:spTree>
      <p:nvGrpSpPr>
        <p:cNvPr id="1" name=""/>
        <p:cNvGrpSpPr/>
        <p:nvPr/>
      </p:nvGrpSpPr>
      <p:grpSpPr>
        <a:xfrm>
          <a:off x="0" y="0"/>
          <a:ext cx="0" cy="0"/>
          <a:chOff x="0" y="0"/>
          <a:chExt cx="0" cy="0"/>
        </a:xfrm>
      </p:grpSpPr>
      <p:sp>
        <p:nvSpPr>
          <p:cNvPr id="26" name="Black Bar">
            <a:extLst>
              <a:ext uri="{FF2B5EF4-FFF2-40B4-BE49-F238E27FC236}">
                <a16:creationId xmlns:a16="http://schemas.microsoft.com/office/drawing/2014/main" id="{A66A797F-CC2D-F24E-8D26-8632FDB68C4C}"/>
              </a:ext>
            </a:extLst>
          </p:cNvPr>
          <p:cNvSpPr/>
          <p:nvPr userDrawn="1"/>
        </p:nvSpPr>
        <p:spPr>
          <a:xfrm>
            <a:off x="1773864" y="0"/>
            <a:ext cx="9884736" cy="90813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a:t>D</a:t>
            </a:r>
          </a:p>
        </p:txBody>
      </p:sp>
      <p:sp>
        <p:nvSpPr>
          <p:cNvPr id="2" name="Title"/>
          <p:cNvSpPr>
            <a:spLocks noGrp="1"/>
          </p:cNvSpPr>
          <p:nvPr>
            <p:ph type="ctrTitle" hasCustomPrompt="1"/>
          </p:nvPr>
        </p:nvSpPr>
        <p:spPr bwMode="blackWhite">
          <a:xfrm>
            <a:off x="2107520" y="437030"/>
            <a:ext cx="7988980" cy="332399"/>
          </a:xfrm>
          <a:prstGeom prst="rect">
            <a:avLst/>
          </a:prstGeom>
          <a:noFill/>
          <a:ln w="38100">
            <a:noFill/>
          </a:ln>
        </p:spPr>
        <p:txBody>
          <a:bodyPr wrap="square" lIns="0" tIns="0" rIns="0" bIns="0" anchor="t" anchorCtr="0">
            <a:spAutoFit/>
          </a:bodyPr>
          <a:lstStyle>
            <a:lvl1pPr algn="l">
              <a:defRPr sz="2400" b="1" i="1" cap="none" spc="0" baseline="0">
                <a:solidFill>
                  <a:schemeClr val="tx2"/>
                </a:solidFill>
                <a:latin typeface="Franklin Gothic Book" panose="020B0503020102020204" pitchFamily="34" charset="0"/>
              </a:defRPr>
            </a:lvl1pPr>
          </a:lstStyle>
          <a:p>
            <a:r>
              <a:rPr lang="en-US"/>
              <a:t>Project Scope</a:t>
            </a:r>
          </a:p>
        </p:txBody>
      </p:sp>
      <p:sp>
        <p:nvSpPr>
          <p:cNvPr id="3" name="Subhead"/>
          <p:cNvSpPr>
            <a:spLocks noGrp="1"/>
          </p:cNvSpPr>
          <p:nvPr>
            <p:ph type="subTitle" idx="1" hasCustomPrompt="1"/>
          </p:nvPr>
        </p:nvSpPr>
        <p:spPr>
          <a:xfrm>
            <a:off x="2107518" y="1345167"/>
            <a:ext cx="7988982" cy="276999"/>
          </a:xfrm>
          <a:noFill/>
        </p:spPr>
        <p:txBody>
          <a:bodyPr wrap="square" lIns="0" tIns="0" rIns="0" bIns="0" anchor="t" anchorCtr="0">
            <a:spAutoFit/>
          </a:bodyPr>
          <a:lstStyle>
            <a:lvl1pPr marL="0" indent="0" algn="l">
              <a:buNone/>
              <a:defRPr sz="1800" b="1" i="0" baseline="0">
                <a:solidFill>
                  <a:schemeClr val="accent2"/>
                </a:solidFill>
                <a:latin typeface="Franklin Gothic Book" panose="020B0503020102020204" pitchFamily="34" charset="0"/>
              </a:defRPr>
            </a:lvl1pPr>
            <a:lvl2pPr marL="457200" indent="0" algn="ctr">
              <a:buNone/>
              <a:defRPr sz="19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Subhead</a:t>
            </a:r>
          </a:p>
        </p:txBody>
      </p:sp>
      <p:sp>
        <p:nvSpPr>
          <p:cNvPr id="25" name="Body Text">
            <a:extLst>
              <a:ext uri="{FF2B5EF4-FFF2-40B4-BE49-F238E27FC236}">
                <a16:creationId xmlns:a16="http://schemas.microsoft.com/office/drawing/2014/main" id="{9F798712-4535-8340-942F-27FFD5E3FE9B}"/>
              </a:ext>
            </a:extLst>
          </p:cNvPr>
          <p:cNvSpPr>
            <a:spLocks noGrp="1"/>
          </p:cNvSpPr>
          <p:nvPr>
            <p:ph type="body" sz="quarter" idx="14" hasCustomPrompt="1"/>
          </p:nvPr>
        </p:nvSpPr>
        <p:spPr>
          <a:xfrm>
            <a:off x="2666056" y="1917389"/>
            <a:ext cx="7366000" cy="3411537"/>
          </a:xfrm>
        </p:spPr>
        <p:txBody>
          <a:bodyPr lIns="0" tIns="0" rIns="0" bIns="0">
            <a:normAutofit/>
          </a:bodyPr>
          <a:lstStyle>
            <a:lvl1pPr marL="274320" marR="0" indent="-274320" algn="l" defTabSz="457200" rtl="0" eaLnBrk="1" fontAlgn="auto" latinLnBrk="0" hangingPunct="1">
              <a:lnSpc>
                <a:spcPct val="100000"/>
              </a:lnSpc>
              <a:spcBef>
                <a:spcPts val="0"/>
              </a:spcBef>
              <a:spcAft>
                <a:spcPts val="0"/>
              </a:spcAft>
              <a:buClrTx/>
              <a:buSzTx/>
              <a:buFont typeface="Wingdings" charset="2"/>
              <a:buChar char="§"/>
              <a:tabLst/>
              <a:defRPr sz="1600" b="0" i="0" normalizeH="0" baseline="0">
                <a:solidFill>
                  <a:schemeClr val="bg1"/>
                </a:solidFill>
                <a:latin typeface="Franklin Gothic Book" panose="020B0503020102020204" pitchFamily="34" charset="0"/>
              </a:defRPr>
            </a:lvl1pPr>
          </a:lstStyle>
          <a:p>
            <a:pPr lvl="0"/>
            <a:r>
              <a:rPr lang="en-US"/>
              <a:t>Bulleted copy. Keep it short with bite-size chunks of information.</a:t>
            </a:r>
          </a:p>
          <a:p>
            <a:pPr lvl="0"/>
            <a:endParaRPr lang="en-US"/>
          </a:p>
          <a:p>
            <a:pPr lvl="0"/>
            <a:r>
              <a:rPr lang="en-US"/>
              <a:t>Bulleted copy. Keep it short with bite-size chunks of information.</a:t>
            </a:r>
          </a:p>
          <a:p>
            <a:pPr lvl="0"/>
            <a:endParaRPr lang="en-US"/>
          </a:p>
          <a:p>
            <a:pPr marL="274320" marR="0" lvl="0" indent="-274320" algn="l" defTabSz="457200" rtl="0" eaLnBrk="1" fontAlgn="auto" latinLnBrk="0" hangingPunct="1">
              <a:lnSpc>
                <a:spcPct val="100000"/>
              </a:lnSpc>
              <a:spcBef>
                <a:spcPts val="0"/>
              </a:spcBef>
              <a:spcAft>
                <a:spcPts val="0"/>
              </a:spcAft>
              <a:buClrTx/>
              <a:buSzTx/>
              <a:buFont typeface="Wingdings" charset="2"/>
              <a:buChar char="§"/>
              <a:tabLst/>
              <a:defRPr/>
            </a:pPr>
            <a:r>
              <a:rPr lang="en-US"/>
              <a:t>Bulleted copy. Keep it short with bite-size chunks of information.</a:t>
            </a:r>
          </a:p>
          <a:p>
            <a:pPr lvl="0"/>
            <a:endParaRPr lang="en-US"/>
          </a:p>
          <a:p>
            <a:pPr marL="274320" marR="0" lvl="0" indent="-274320" algn="l" defTabSz="457200" rtl="0" eaLnBrk="1" fontAlgn="auto" latinLnBrk="0" hangingPunct="1">
              <a:lnSpc>
                <a:spcPct val="100000"/>
              </a:lnSpc>
              <a:spcBef>
                <a:spcPts val="0"/>
              </a:spcBef>
              <a:spcAft>
                <a:spcPts val="0"/>
              </a:spcAft>
              <a:buClrTx/>
              <a:buSzTx/>
              <a:buFont typeface="Wingdings" charset="2"/>
              <a:buChar char="§"/>
              <a:tabLst/>
              <a:defRPr/>
            </a:pPr>
            <a:r>
              <a:rPr lang="en-US"/>
              <a:t>Bulleted copy. Keep it short with bite-size chunks of information.</a:t>
            </a:r>
          </a:p>
          <a:p>
            <a:pPr lvl="0"/>
            <a:endParaRPr lang="en-US"/>
          </a:p>
        </p:txBody>
      </p:sp>
      <p:sp>
        <p:nvSpPr>
          <p:cNvPr id="16" name="Date">
            <a:extLst>
              <a:ext uri="{FF2B5EF4-FFF2-40B4-BE49-F238E27FC236}">
                <a16:creationId xmlns:a16="http://schemas.microsoft.com/office/drawing/2014/main" id="{714077B3-45FB-7B43-8C19-3B82C49646B4}"/>
              </a:ext>
            </a:extLst>
          </p:cNvPr>
          <p:cNvSpPr>
            <a:spLocks noGrp="1"/>
          </p:cNvSpPr>
          <p:nvPr>
            <p:ph type="dt" sz="half" idx="10"/>
          </p:nvPr>
        </p:nvSpPr>
        <p:spPr>
          <a:xfrm>
            <a:off x="8926248" y="6220740"/>
            <a:ext cx="1021891" cy="323968"/>
          </a:xfrm>
        </p:spPr>
        <p:txBody>
          <a:bodyPr/>
          <a:lstStyle>
            <a:lvl1pPr>
              <a:defRPr>
                <a:solidFill>
                  <a:schemeClr val="bg1">
                    <a:alpha val="70000"/>
                  </a:schemeClr>
                </a:solidFill>
              </a:defRPr>
            </a:lvl1pPr>
          </a:lstStyle>
          <a:p>
            <a:fld id="{D47A9A36-4EB0-BF46-AE48-7CDA251B954B}" type="datetime1">
              <a:rPr lang="en-US" smtClean="0"/>
              <a:t>2/2/2024</a:t>
            </a:fld>
            <a:endParaRPr lang="en-US"/>
          </a:p>
        </p:txBody>
      </p:sp>
      <p:sp>
        <p:nvSpPr>
          <p:cNvPr id="17" name="Slide Number">
            <a:extLst>
              <a:ext uri="{FF2B5EF4-FFF2-40B4-BE49-F238E27FC236}">
                <a16:creationId xmlns:a16="http://schemas.microsoft.com/office/drawing/2014/main" id="{9877984E-7F57-E649-B9D9-2C2240989518}"/>
              </a:ext>
            </a:extLst>
          </p:cNvPr>
          <p:cNvSpPr>
            <a:spLocks noGrp="1"/>
          </p:cNvSpPr>
          <p:nvPr>
            <p:ph type="sldNum" sz="quarter" idx="12"/>
          </p:nvPr>
        </p:nvSpPr>
        <p:spPr>
          <a:xfrm>
            <a:off x="10096500" y="6200875"/>
            <a:ext cx="487680" cy="365760"/>
          </a:xfrm>
        </p:spPr>
        <p:txBody>
          <a:bodyPr/>
          <a:lstStyle>
            <a:lvl1pPr>
              <a:defRPr>
                <a:solidFill>
                  <a:schemeClr val="bg1"/>
                </a:solidFill>
              </a:defRPr>
            </a:lvl1pPr>
          </a:lstStyle>
          <a:p>
            <a:fld id="{8A7A6979-0714-4377-B894-6BE4C2D6E202}" type="slidenum">
              <a:rPr lang="en-US" smtClean="0"/>
              <a:pPr/>
              <a:t>‹#›</a:t>
            </a:fld>
            <a:endParaRPr lang="en-US"/>
          </a:p>
        </p:txBody>
      </p:sp>
      <p:pic>
        <p:nvPicPr>
          <p:cNvPr id="11" name="Purdue CoBrand">
            <a:extLst>
              <a:ext uri="{FF2B5EF4-FFF2-40B4-BE49-F238E27FC236}">
                <a16:creationId xmlns:a16="http://schemas.microsoft.com/office/drawing/2014/main" id="{7819D8BA-413A-6641-B706-270206BA2A7C}"/>
              </a:ext>
            </a:extLst>
          </p:cNvPr>
          <p:cNvPicPr>
            <a:picLocks noChangeAspect="1"/>
          </p:cNvPicPr>
          <p:nvPr userDrawn="1"/>
        </p:nvPicPr>
        <p:blipFill>
          <a:blip r:embed="rId2"/>
          <a:srcRect/>
          <a:stretch/>
        </p:blipFill>
        <p:spPr>
          <a:xfrm>
            <a:off x="1811903" y="5987080"/>
            <a:ext cx="4243984" cy="449363"/>
          </a:xfrm>
          <a:prstGeom prst="rect">
            <a:avLst/>
          </a:prstGeom>
        </p:spPr>
      </p:pic>
    </p:spTree>
    <p:extLst>
      <p:ext uri="{BB962C8B-B14F-4D97-AF65-F5344CB8AC3E}">
        <p14:creationId xmlns:p14="http://schemas.microsoft.com/office/powerpoint/2010/main" val="296860810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3960">
          <p15:clr>
            <a:srgbClr val="FBAE40"/>
          </p15:clr>
        </p15:guide>
        <p15:guide id="4" pos="5952">
          <p15:clr>
            <a:srgbClr val="FBAE40"/>
          </p15:clr>
        </p15:guide>
        <p15:guide id="5" pos="6848">
          <p15:clr>
            <a:srgbClr val="FBAE40"/>
          </p15:clr>
        </p15:guide>
        <p15:guide id="6" orient="horz" pos="4080">
          <p15:clr>
            <a:srgbClr val="FBAE40"/>
          </p15:clr>
        </p15:guide>
        <p15:guide id="7" pos="1104">
          <p15:clr>
            <a:srgbClr val="FBAE40"/>
          </p15:clr>
        </p15:guide>
        <p15:guide id="8" pos="168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ent Slide - Copy &amp; Pic/Chart">
    <p:bg>
      <p:bgPr>
        <a:solidFill>
          <a:schemeClr val="accent4"/>
        </a:solidFill>
        <a:effectLst/>
      </p:bgPr>
    </p:bg>
    <p:spTree>
      <p:nvGrpSpPr>
        <p:cNvPr id="1" name=""/>
        <p:cNvGrpSpPr/>
        <p:nvPr/>
      </p:nvGrpSpPr>
      <p:grpSpPr>
        <a:xfrm>
          <a:off x="0" y="0"/>
          <a:ext cx="0" cy="0"/>
          <a:chOff x="0" y="0"/>
          <a:chExt cx="0" cy="0"/>
        </a:xfrm>
      </p:grpSpPr>
      <p:sp>
        <p:nvSpPr>
          <p:cNvPr id="24" name="Black Bar">
            <a:extLst>
              <a:ext uri="{FF2B5EF4-FFF2-40B4-BE49-F238E27FC236}">
                <a16:creationId xmlns:a16="http://schemas.microsoft.com/office/drawing/2014/main" id="{0AE71379-F4D3-D147-9F20-2FE1D74B2D32}"/>
              </a:ext>
            </a:extLst>
          </p:cNvPr>
          <p:cNvSpPr/>
          <p:nvPr userDrawn="1"/>
        </p:nvSpPr>
        <p:spPr>
          <a:xfrm>
            <a:off x="1773864" y="0"/>
            <a:ext cx="9884736" cy="90813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5" name="Title">
            <a:extLst>
              <a:ext uri="{FF2B5EF4-FFF2-40B4-BE49-F238E27FC236}">
                <a16:creationId xmlns:a16="http://schemas.microsoft.com/office/drawing/2014/main" id="{D4CA7DB8-4B5A-E34E-9870-26F61BD3E47D}"/>
              </a:ext>
            </a:extLst>
          </p:cNvPr>
          <p:cNvSpPr>
            <a:spLocks noGrp="1"/>
          </p:cNvSpPr>
          <p:nvPr>
            <p:ph type="ctrTitle" hasCustomPrompt="1"/>
          </p:nvPr>
        </p:nvSpPr>
        <p:spPr bwMode="blackWhite">
          <a:xfrm>
            <a:off x="2107520" y="437030"/>
            <a:ext cx="7988978" cy="332399"/>
          </a:xfrm>
          <a:prstGeom prst="rect">
            <a:avLst/>
          </a:prstGeom>
          <a:noFill/>
          <a:ln w="38100">
            <a:noFill/>
          </a:ln>
        </p:spPr>
        <p:txBody>
          <a:bodyPr wrap="square" lIns="0" tIns="0" rIns="0" bIns="0" anchor="t" anchorCtr="0">
            <a:spAutoFit/>
          </a:bodyPr>
          <a:lstStyle>
            <a:lvl1pPr algn="l">
              <a:defRPr sz="2400" b="1" i="1" cap="none" spc="0" baseline="0">
                <a:solidFill>
                  <a:schemeClr val="tx2"/>
                </a:solidFill>
                <a:latin typeface="Franklin Gothic Book" panose="020B0503020102020204" pitchFamily="34" charset="0"/>
              </a:defRPr>
            </a:lvl1pPr>
          </a:lstStyle>
          <a:p>
            <a:r>
              <a:rPr lang="en-US"/>
              <a:t>Title</a:t>
            </a:r>
          </a:p>
        </p:txBody>
      </p:sp>
      <p:sp>
        <p:nvSpPr>
          <p:cNvPr id="26" name="Subhead">
            <a:extLst>
              <a:ext uri="{FF2B5EF4-FFF2-40B4-BE49-F238E27FC236}">
                <a16:creationId xmlns:a16="http://schemas.microsoft.com/office/drawing/2014/main" id="{1DF492DD-020D-4A41-BFE4-1758A1DC7221}"/>
              </a:ext>
            </a:extLst>
          </p:cNvPr>
          <p:cNvSpPr>
            <a:spLocks noGrp="1"/>
          </p:cNvSpPr>
          <p:nvPr>
            <p:ph type="subTitle" idx="1" hasCustomPrompt="1"/>
          </p:nvPr>
        </p:nvSpPr>
        <p:spPr>
          <a:xfrm>
            <a:off x="2107518" y="1345167"/>
            <a:ext cx="7988980" cy="276999"/>
          </a:xfrm>
          <a:noFill/>
        </p:spPr>
        <p:txBody>
          <a:bodyPr wrap="square" lIns="0" tIns="0" rIns="0" bIns="0" anchor="t" anchorCtr="0">
            <a:spAutoFit/>
          </a:bodyPr>
          <a:lstStyle>
            <a:lvl1pPr marL="0" indent="0" algn="l">
              <a:buNone/>
              <a:defRPr sz="1800" b="1" i="0" baseline="0">
                <a:solidFill>
                  <a:schemeClr val="accent2"/>
                </a:solidFill>
                <a:latin typeface="Franklin Gothic Book" panose="020B0503020102020204" pitchFamily="34" charset="0"/>
              </a:defRPr>
            </a:lvl1pPr>
            <a:lvl2pPr marL="457200" indent="0" algn="ctr">
              <a:buNone/>
              <a:defRPr sz="19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Subhead</a:t>
            </a:r>
          </a:p>
        </p:txBody>
      </p:sp>
      <p:sp>
        <p:nvSpPr>
          <p:cNvPr id="19" name="Body Text">
            <a:extLst>
              <a:ext uri="{FF2B5EF4-FFF2-40B4-BE49-F238E27FC236}">
                <a16:creationId xmlns:a16="http://schemas.microsoft.com/office/drawing/2014/main" id="{4B5CCD19-DE21-294C-8B0B-3103725AE082}"/>
              </a:ext>
            </a:extLst>
          </p:cNvPr>
          <p:cNvSpPr>
            <a:spLocks noGrp="1"/>
          </p:cNvSpPr>
          <p:nvPr>
            <p:ph type="body" sz="quarter" idx="14" hasCustomPrompt="1"/>
          </p:nvPr>
        </p:nvSpPr>
        <p:spPr>
          <a:xfrm>
            <a:off x="2665914" y="1917389"/>
            <a:ext cx="4081046" cy="3411537"/>
          </a:xfrm>
        </p:spPr>
        <p:txBody>
          <a:bodyPr lIns="0" tIns="0" rIns="0" bIns="0">
            <a:normAutofit/>
          </a:bodyPr>
          <a:lstStyle>
            <a:lvl1pPr marL="274320" marR="0" indent="-274320" algn="l" defTabSz="457200" rtl="0" eaLnBrk="1" fontAlgn="auto" latinLnBrk="0" hangingPunct="1">
              <a:lnSpc>
                <a:spcPct val="100000"/>
              </a:lnSpc>
              <a:spcBef>
                <a:spcPts val="0"/>
              </a:spcBef>
              <a:spcAft>
                <a:spcPts val="0"/>
              </a:spcAft>
              <a:buClrTx/>
              <a:buSzTx/>
              <a:buFont typeface="Wingdings" charset="2"/>
              <a:buChar char="§"/>
              <a:tabLst/>
              <a:defRPr sz="1600" b="0" i="0" normalizeH="0" baseline="0">
                <a:solidFill>
                  <a:schemeClr val="bg1"/>
                </a:solidFill>
                <a:latin typeface="Franklin Gothic Book" panose="020B0503020102020204" pitchFamily="34" charset="0"/>
              </a:defRPr>
            </a:lvl1pPr>
          </a:lstStyle>
          <a:p>
            <a:pPr lvl="0"/>
            <a:r>
              <a:rPr lang="en-US"/>
              <a:t>Bulleted copy. Keep it short with bite-size chunks of information.</a:t>
            </a:r>
          </a:p>
          <a:p>
            <a:pPr lvl="0"/>
            <a:endParaRPr lang="en-US"/>
          </a:p>
          <a:p>
            <a:pPr lvl="0"/>
            <a:r>
              <a:rPr lang="en-US"/>
              <a:t>Bulleted copy. Keep it short with bite-size chunks of information.</a:t>
            </a:r>
          </a:p>
          <a:p>
            <a:pPr lvl="0"/>
            <a:endParaRPr lang="en-US"/>
          </a:p>
          <a:p>
            <a:pPr marL="274320" marR="0" lvl="0" indent="-274320" algn="l" defTabSz="457200" rtl="0" eaLnBrk="1" fontAlgn="auto" latinLnBrk="0" hangingPunct="1">
              <a:lnSpc>
                <a:spcPct val="100000"/>
              </a:lnSpc>
              <a:spcBef>
                <a:spcPts val="0"/>
              </a:spcBef>
              <a:spcAft>
                <a:spcPts val="0"/>
              </a:spcAft>
              <a:buClrTx/>
              <a:buSzTx/>
              <a:buFont typeface="Wingdings" charset="2"/>
              <a:buChar char="§"/>
              <a:tabLst/>
              <a:defRPr/>
            </a:pPr>
            <a:r>
              <a:rPr lang="en-US"/>
              <a:t>Bulleted copy. Keep it short with bite-size chunks of information.</a:t>
            </a:r>
          </a:p>
          <a:p>
            <a:pPr lvl="0"/>
            <a:endParaRPr lang="en-US"/>
          </a:p>
          <a:p>
            <a:pPr lvl="0"/>
            <a:endParaRPr lang="en-US"/>
          </a:p>
        </p:txBody>
      </p:sp>
      <p:sp>
        <p:nvSpPr>
          <p:cNvPr id="10" name="Picture or Chart" descr="Picture or Chart">
            <a:extLst>
              <a:ext uri="{FF2B5EF4-FFF2-40B4-BE49-F238E27FC236}">
                <a16:creationId xmlns:a16="http://schemas.microsoft.com/office/drawing/2014/main" id="{699BD747-48B6-2547-8F7C-25A44594F612}"/>
              </a:ext>
            </a:extLst>
          </p:cNvPr>
          <p:cNvSpPr>
            <a:spLocks noGrp="1"/>
          </p:cNvSpPr>
          <p:nvPr>
            <p:ph sz="quarter" idx="13" hasCustomPrompt="1"/>
          </p:nvPr>
        </p:nvSpPr>
        <p:spPr>
          <a:xfrm>
            <a:off x="7093131" y="1920876"/>
            <a:ext cx="4561597" cy="2982913"/>
          </a:xfrm>
          <a:solidFill>
            <a:schemeClr val="accent4"/>
          </a:solidFill>
        </p:spPr>
        <p:txBody>
          <a:bodyPr lIns="0" tIns="0" rIns="0" bIns="0" anchor="ctr" anchorCtr="0"/>
          <a:lstStyle>
            <a:lvl1pPr algn="ctr">
              <a:defRPr b="0" i="0">
                <a:solidFill>
                  <a:schemeClr val="bg1"/>
                </a:solidFill>
                <a:latin typeface="Acumin Pro" panose="020B0504020202020204" pitchFamily="34" charset="77"/>
              </a:defRPr>
            </a:lvl1pPr>
            <a:lvl4pPr marL="685800" indent="0" algn="ctr">
              <a:buNone/>
              <a:defRPr>
                <a:solidFill>
                  <a:schemeClr val="bg1"/>
                </a:solidFill>
              </a:defRPr>
            </a:lvl4pPr>
          </a:lstStyle>
          <a:p>
            <a:pPr lvl="0"/>
            <a:r>
              <a:rPr lang="en-US"/>
              <a:t>Insert picture or chart here</a:t>
            </a:r>
          </a:p>
        </p:txBody>
      </p:sp>
      <p:sp>
        <p:nvSpPr>
          <p:cNvPr id="16" name="Date">
            <a:extLst>
              <a:ext uri="{FF2B5EF4-FFF2-40B4-BE49-F238E27FC236}">
                <a16:creationId xmlns:a16="http://schemas.microsoft.com/office/drawing/2014/main" id="{C8365B71-1339-9448-BF22-95AA51DA73FB}"/>
              </a:ext>
            </a:extLst>
          </p:cNvPr>
          <p:cNvSpPr>
            <a:spLocks noGrp="1"/>
          </p:cNvSpPr>
          <p:nvPr>
            <p:ph type="dt" sz="half" idx="10"/>
          </p:nvPr>
        </p:nvSpPr>
        <p:spPr>
          <a:xfrm>
            <a:off x="8926248" y="6220740"/>
            <a:ext cx="1021891" cy="323968"/>
          </a:xfrm>
        </p:spPr>
        <p:txBody>
          <a:bodyPr/>
          <a:lstStyle>
            <a:lvl1pPr>
              <a:defRPr>
                <a:solidFill>
                  <a:schemeClr val="bg1">
                    <a:alpha val="70000"/>
                  </a:schemeClr>
                </a:solidFill>
              </a:defRPr>
            </a:lvl1pPr>
          </a:lstStyle>
          <a:p>
            <a:fld id="{D47A9A36-4EB0-BF46-AE48-7CDA251B954B}" type="datetime1">
              <a:rPr lang="en-US" smtClean="0"/>
              <a:t>2/2/2024</a:t>
            </a:fld>
            <a:endParaRPr lang="en-US"/>
          </a:p>
        </p:txBody>
      </p:sp>
      <p:sp>
        <p:nvSpPr>
          <p:cNvPr id="17" name="Slide Number">
            <a:extLst>
              <a:ext uri="{FF2B5EF4-FFF2-40B4-BE49-F238E27FC236}">
                <a16:creationId xmlns:a16="http://schemas.microsoft.com/office/drawing/2014/main" id="{90CEF399-1C96-2B44-8CD0-34997E7B715B}"/>
              </a:ext>
            </a:extLst>
          </p:cNvPr>
          <p:cNvSpPr>
            <a:spLocks noGrp="1"/>
          </p:cNvSpPr>
          <p:nvPr>
            <p:ph type="sldNum" sz="quarter" idx="12"/>
          </p:nvPr>
        </p:nvSpPr>
        <p:spPr>
          <a:xfrm>
            <a:off x="10096500" y="6200875"/>
            <a:ext cx="487680" cy="365760"/>
          </a:xfrm>
        </p:spPr>
        <p:txBody>
          <a:bodyPr/>
          <a:lstStyle>
            <a:lvl1pPr>
              <a:defRPr>
                <a:solidFill>
                  <a:schemeClr val="bg1"/>
                </a:solidFill>
              </a:defRPr>
            </a:lvl1pPr>
          </a:lstStyle>
          <a:p>
            <a:fld id="{8A7A6979-0714-4377-B894-6BE4C2D6E202}" type="slidenum">
              <a:rPr lang="en-US" smtClean="0"/>
              <a:pPr/>
              <a:t>‹#›</a:t>
            </a:fld>
            <a:endParaRPr lang="en-US"/>
          </a:p>
        </p:txBody>
      </p:sp>
      <p:pic>
        <p:nvPicPr>
          <p:cNvPr id="12" name="Purdue CoBrand">
            <a:extLst>
              <a:ext uri="{FF2B5EF4-FFF2-40B4-BE49-F238E27FC236}">
                <a16:creationId xmlns:a16="http://schemas.microsoft.com/office/drawing/2014/main" id="{F8D8386B-0D43-664A-B6B7-C474C0595C63}"/>
              </a:ext>
            </a:extLst>
          </p:cNvPr>
          <p:cNvPicPr>
            <a:picLocks noChangeAspect="1"/>
          </p:cNvPicPr>
          <p:nvPr userDrawn="1"/>
        </p:nvPicPr>
        <p:blipFill>
          <a:blip r:embed="rId2"/>
          <a:srcRect/>
          <a:stretch/>
        </p:blipFill>
        <p:spPr>
          <a:xfrm>
            <a:off x="1811903" y="5987080"/>
            <a:ext cx="4243984" cy="449363"/>
          </a:xfrm>
          <a:prstGeom prst="rect">
            <a:avLst/>
          </a:prstGeom>
        </p:spPr>
      </p:pic>
    </p:spTree>
    <p:extLst>
      <p:ext uri="{BB962C8B-B14F-4D97-AF65-F5344CB8AC3E}">
        <p14:creationId xmlns:p14="http://schemas.microsoft.com/office/powerpoint/2010/main" val="307292376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4032">
          <p15:clr>
            <a:srgbClr val="FBAE40"/>
          </p15:clr>
        </p15:guide>
        <p15:guide id="4" pos="7344">
          <p15:clr>
            <a:srgbClr val="FBAE40"/>
          </p15:clr>
        </p15:guide>
        <p15:guide id="5" pos="6848">
          <p15:clr>
            <a:srgbClr val="FBAE40"/>
          </p15:clr>
        </p15:guide>
        <p15:guide id="6" orient="horz" pos="4080">
          <p15:clr>
            <a:srgbClr val="FBAE40"/>
          </p15:clr>
        </p15:guide>
        <p15:guide id="7" pos="1104">
          <p15:clr>
            <a:srgbClr val="FBAE40"/>
          </p15:clr>
        </p15:guide>
        <p15:guide id="8" pos="168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Content Slide - Picture">
    <p:bg>
      <p:bgPr>
        <a:solidFill>
          <a:schemeClr val="accent4"/>
        </a:solidFill>
        <a:effectLst/>
      </p:bgPr>
    </p:bg>
    <p:spTree>
      <p:nvGrpSpPr>
        <p:cNvPr id="1" name=""/>
        <p:cNvGrpSpPr/>
        <p:nvPr/>
      </p:nvGrpSpPr>
      <p:grpSpPr>
        <a:xfrm>
          <a:off x="0" y="0"/>
          <a:ext cx="0" cy="0"/>
          <a:chOff x="0" y="0"/>
          <a:chExt cx="0" cy="0"/>
        </a:xfrm>
      </p:grpSpPr>
      <p:sp>
        <p:nvSpPr>
          <p:cNvPr id="17" name="Picture" descr="Picture Description">
            <a:extLst>
              <a:ext uri="{FF2B5EF4-FFF2-40B4-BE49-F238E27FC236}">
                <a16:creationId xmlns:a16="http://schemas.microsoft.com/office/drawing/2014/main" id="{B6A7C9B5-3617-0144-A4ED-16186741E8C3}"/>
              </a:ext>
            </a:extLst>
          </p:cNvPr>
          <p:cNvSpPr>
            <a:spLocks noGrp="1"/>
          </p:cNvSpPr>
          <p:nvPr>
            <p:ph type="pic" sz="quarter" idx="13"/>
          </p:nvPr>
        </p:nvSpPr>
        <p:spPr>
          <a:xfrm>
            <a:off x="0" y="0"/>
            <a:ext cx="12192000" cy="6858000"/>
          </a:xfrm>
        </p:spPr>
        <p:txBody>
          <a:bodyPr anchor="ctr" anchorCtr="1"/>
          <a:lstStyle>
            <a:lvl1pPr marL="0" indent="0" algn="ctr">
              <a:buFontTx/>
              <a:buNone/>
              <a:defRPr baseline="0">
                <a:solidFill>
                  <a:schemeClr val="bg1"/>
                </a:solidFill>
                <a:latin typeface="Acumin Pro" panose="020B0504020202020204" pitchFamily="34" charset="77"/>
              </a:defRPr>
            </a:lvl1pPr>
          </a:lstStyle>
          <a:p>
            <a:r>
              <a:rPr lang="en-US"/>
              <a:t>Click icon to add picture</a:t>
            </a:r>
          </a:p>
        </p:txBody>
      </p:sp>
      <p:sp>
        <p:nvSpPr>
          <p:cNvPr id="3" name="Photo caption"/>
          <p:cNvSpPr>
            <a:spLocks noGrp="1"/>
          </p:cNvSpPr>
          <p:nvPr>
            <p:ph type="subTitle" idx="1" hasCustomPrompt="1"/>
          </p:nvPr>
        </p:nvSpPr>
        <p:spPr>
          <a:xfrm>
            <a:off x="7301170" y="219206"/>
            <a:ext cx="3574087" cy="738664"/>
          </a:xfrm>
          <a:noFill/>
        </p:spPr>
        <p:txBody>
          <a:bodyPr wrap="square" lIns="0" tIns="0" rIns="0" bIns="0" anchor="t" anchorCtr="0">
            <a:spAutoFit/>
          </a:bodyPr>
          <a:lstStyle>
            <a:lvl1pPr marL="0" indent="0" algn="l">
              <a:buNone/>
              <a:defRPr sz="1600" b="1" i="0" baseline="0">
                <a:solidFill>
                  <a:schemeClr val="bg1"/>
                </a:solidFill>
                <a:latin typeface="Franklin Gothic Book" panose="020B0503020102020204" pitchFamily="34" charset="0"/>
              </a:defRPr>
            </a:lvl1pPr>
            <a:lvl2pPr marL="457200" indent="0" algn="ctr">
              <a:buNone/>
              <a:defRPr sz="19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Brief photo caption. Place in top left or right corner. Make text black or white for legibility.</a:t>
            </a:r>
          </a:p>
        </p:txBody>
      </p:sp>
      <p:sp>
        <p:nvSpPr>
          <p:cNvPr id="11" name="Date">
            <a:extLst>
              <a:ext uri="{FF2B5EF4-FFF2-40B4-BE49-F238E27FC236}">
                <a16:creationId xmlns:a16="http://schemas.microsoft.com/office/drawing/2014/main" id="{F330C439-AFA6-B840-9D2A-258668D35CA5}"/>
              </a:ext>
            </a:extLst>
          </p:cNvPr>
          <p:cNvSpPr>
            <a:spLocks noGrp="1"/>
          </p:cNvSpPr>
          <p:nvPr>
            <p:ph type="dt" sz="half" idx="10"/>
          </p:nvPr>
        </p:nvSpPr>
        <p:spPr>
          <a:xfrm>
            <a:off x="8926248" y="6220740"/>
            <a:ext cx="1021891" cy="323968"/>
          </a:xfrm>
        </p:spPr>
        <p:txBody>
          <a:bodyPr/>
          <a:lstStyle>
            <a:lvl1pPr>
              <a:defRPr>
                <a:solidFill>
                  <a:schemeClr val="bg1">
                    <a:alpha val="70000"/>
                  </a:schemeClr>
                </a:solidFill>
              </a:defRPr>
            </a:lvl1pPr>
          </a:lstStyle>
          <a:p>
            <a:fld id="{D47A9A36-4EB0-BF46-AE48-7CDA251B954B}" type="datetime1">
              <a:rPr lang="en-US" smtClean="0"/>
              <a:t>2/2/2024</a:t>
            </a:fld>
            <a:endParaRPr lang="en-US"/>
          </a:p>
        </p:txBody>
      </p:sp>
      <p:sp>
        <p:nvSpPr>
          <p:cNvPr id="14" name="Slide Number">
            <a:extLst>
              <a:ext uri="{FF2B5EF4-FFF2-40B4-BE49-F238E27FC236}">
                <a16:creationId xmlns:a16="http://schemas.microsoft.com/office/drawing/2014/main" id="{ACC80B6D-3922-3742-99F9-101C945C2B33}"/>
              </a:ext>
            </a:extLst>
          </p:cNvPr>
          <p:cNvSpPr>
            <a:spLocks noGrp="1"/>
          </p:cNvSpPr>
          <p:nvPr>
            <p:ph type="sldNum" sz="quarter" idx="12"/>
          </p:nvPr>
        </p:nvSpPr>
        <p:spPr>
          <a:xfrm>
            <a:off x="10096500" y="6200875"/>
            <a:ext cx="487680" cy="365760"/>
          </a:xfrm>
        </p:spPr>
        <p:txBody>
          <a:bodyPr/>
          <a:lstStyle>
            <a:lvl1pPr>
              <a:defRPr>
                <a:solidFill>
                  <a:schemeClr val="bg1"/>
                </a:solidFill>
              </a:defRPr>
            </a:lvl1pPr>
          </a:lstStyle>
          <a:p>
            <a:fld id="{8A7A6979-0714-4377-B894-6BE4C2D6E202}" type="slidenum">
              <a:rPr lang="en-US" smtClean="0"/>
              <a:pPr/>
              <a:t>‹#›</a:t>
            </a:fld>
            <a:endParaRPr lang="en-US"/>
          </a:p>
        </p:txBody>
      </p:sp>
      <p:cxnSp>
        <p:nvCxnSpPr>
          <p:cNvPr id="19" name="Line 2">
            <a:extLst>
              <a:ext uri="{FF2B5EF4-FFF2-40B4-BE49-F238E27FC236}">
                <a16:creationId xmlns:a16="http://schemas.microsoft.com/office/drawing/2014/main" id="{E3D41B36-C946-AA44-BFF4-3F3A6A8607A2}"/>
              </a:ext>
            </a:extLst>
          </p:cNvPr>
          <p:cNvCxnSpPr>
            <a:cxnSpLocks/>
          </p:cNvCxnSpPr>
          <p:nvPr userDrawn="1"/>
        </p:nvCxnSpPr>
        <p:spPr>
          <a:xfrm>
            <a:off x="8724900" y="5735256"/>
            <a:ext cx="0" cy="112274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9" name="Purdue CoBrand">
            <a:extLst>
              <a:ext uri="{FF2B5EF4-FFF2-40B4-BE49-F238E27FC236}">
                <a16:creationId xmlns:a16="http://schemas.microsoft.com/office/drawing/2014/main" id="{B1FB8C0C-65BE-BE4A-9624-20705F2A16B6}"/>
              </a:ext>
            </a:extLst>
          </p:cNvPr>
          <p:cNvPicPr>
            <a:picLocks noChangeAspect="1"/>
          </p:cNvPicPr>
          <p:nvPr userDrawn="1"/>
        </p:nvPicPr>
        <p:blipFill>
          <a:blip r:embed="rId2"/>
          <a:srcRect/>
          <a:stretch/>
        </p:blipFill>
        <p:spPr>
          <a:xfrm>
            <a:off x="1811903" y="5987080"/>
            <a:ext cx="4243984" cy="449363"/>
          </a:xfrm>
          <a:prstGeom prst="rect">
            <a:avLst/>
          </a:prstGeom>
        </p:spPr>
      </p:pic>
    </p:spTree>
    <p:extLst>
      <p:ext uri="{BB962C8B-B14F-4D97-AF65-F5344CB8AC3E}">
        <p14:creationId xmlns:p14="http://schemas.microsoft.com/office/powerpoint/2010/main" val="149578192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3960">
          <p15:clr>
            <a:srgbClr val="FBAE40"/>
          </p15:clr>
        </p15:guide>
        <p15:guide id="4" pos="5952">
          <p15:clr>
            <a:srgbClr val="FBAE40"/>
          </p15:clr>
        </p15:guide>
        <p15:guide id="5" pos="6848">
          <p15:clr>
            <a:srgbClr val="FBAE40"/>
          </p15:clr>
        </p15:guide>
        <p15:guide id="6" orient="horz" pos="408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3922AC81-F8A8-4598-8E0F-BAE3DC6EABE7}"/>
              </a:ext>
            </a:extLst>
          </p:cNvPr>
          <p:cNvSpPr>
            <a:spLocks noGrp="1" noChangeArrowheads="1"/>
          </p:cNvSpPr>
          <p:nvPr>
            <p:ph type="sldNum" sz="quarter" idx="10"/>
          </p:nvPr>
        </p:nvSpPr>
        <p:spPr>
          <a:ln/>
        </p:spPr>
        <p:txBody>
          <a:bodyPr/>
          <a:lstStyle>
            <a:lvl1pPr>
              <a:defRPr/>
            </a:lvl1pPr>
          </a:lstStyle>
          <a:p>
            <a:fld id="{9CD85FB9-13AD-4E31-96CF-E6208A854EF1}" type="slidenum">
              <a:rPr lang="en-US" altLang="en-US"/>
              <a:pPr/>
              <a:t>‹#›</a:t>
            </a:fld>
            <a:endParaRPr lang="en-US" altLang="en-US"/>
          </a:p>
        </p:txBody>
      </p:sp>
    </p:spTree>
    <p:extLst>
      <p:ext uri="{BB962C8B-B14F-4D97-AF65-F5344CB8AC3E}">
        <p14:creationId xmlns:p14="http://schemas.microsoft.com/office/powerpoint/2010/main" val="232608769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Content Slide - Fact/Highlight">
    <p:bg>
      <p:bgPr>
        <a:solidFill>
          <a:schemeClr val="accent4"/>
        </a:solidFill>
        <a:effectLst/>
      </p:bgPr>
    </p:bg>
    <p:spTree>
      <p:nvGrpSpPr>
        <p:cNvPr id="1" name=""/>
        <p:cNvGrpSpPr/>
        <p:nvPr/>
      </p:nvGrpSpPr>
      <p:grpSpPr>
        <a:xfrm>
          <a:off x="0" y="0"/>
          <a:ext cx="0" cy="0"/>
          <a:chOff x="0" y="0"/>
          <a:chExt cx="0" cy="0"/>
        </a:xfrm>
      </p:grpSpPr>
      <p:sp>
        <p:nvSpPr>
          <p:cNvPr id="6" name="Gold Background">
            <a:extLst>
              <a:ext uri="{FF2B5EF4-FFF2-40B4-BE49-F238E27FC236}">
                <a16:creationId xmlns:a16="http://schemas.microsoft.com/office/drawing/2014/main" id="{5CCAEC11-865D-CB4B-88E8-5AF51FB37FBE}"/>
              </a:ext>
            </a:extLst>
          </p:cNvPr>
          <p:cNvSpPr/>
          <p:nvPr/>
        </p:nvSpPr>
        <p:spPr>
          <a:xfrm>
            <a:off x="1" y="0"/>
            <a:ext cx="12191999" cy="685221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Heading"/>
          <p:cNvSpPr>
            <a:spLocks noGrp="1"/>
          </p:cNvSpPr>
          <p:nvPr>
            <p:ph type="ctrTitle" hasCustomPrompt="1"/>
          </p:nvPr>
        </p:nvSpPr>
        <p:spPr bwMode="blackWhite">
          <a:xfrm>
            <a:off x="2886334" y="1614576"/>
            <a:ext cx="6419331" cy="1007712"/>
          </a:xfrm>
          <a:prstGeom prst="rect">
            <a:avLst/>
          </a:prstGeom>
          <a:noFill/>
          <a:ln w="38100">
            <a:noFill/>
          </a:ln>
        </p:spPr>
        <p:txBody>
          <a:bodyPr wrap="square" lIns="0" tIns="0" rIns="0" bIns="0" anchor="t" anchorCtr="0">
            <a:spAutoFit/>
          </a:bodyPr>
          <a:lstStyle>
            <a:lvl1pPr algn="ctr">
              <a:defRPr sz="7200" b="1" i="0" cap="none" spc="300" baseline="0">
                <a:solidFill>
                  <a:schemeClr val="accent2"/>
                </a:solidFill>
                <a:latin typeface="Impact" panose="020B0806030902050204" pitchFamily="34" charset="0"/>
              </a:defRPr>
            </a:lvl1pPr>
          </a:lstStyle>
          <a:p>
            <a:r>
              <a:rPr lang="en-US" spc="0">
                <a:latin typeface="United Sans Rg Md" pitchFamily="50" charset="0"/>
              </a:rPr>
              <a:t>123</a:t>
            </a:r>
            <a:endParaRPr lang="en-US"/>
          </a:p>
        </p:txBody>
      </p:sp>
      <p:sp>
        <p:nvSpPr>
          <p:cNvPr id="20" name="Black Bar">
            <a:extLst>
              <a:ext uri="{FF2B5EF4-FFF2-40B4-BE49-F238E27FC236}">
                <a16:creationId xmlns:a16="http://schemas.microsoft.com/office/drawing/2014/main" id="{EACB2F0C-1C3D-CD48-AD13-7B5AD683F7C7}"/>
              </a:ext>
            </a:extLst>
          </p:cNvPr>
          <p:cNvSpPr/>
          <p:nvPr/>
        </p:nvSpPr>
        <p:spPr>
          <a:xfrm>
            <a:off x="2648277" y="2744421"/>
            <a:ext cx="6905456" cy="44099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 name="Subhead"/>
          <p:cNvSpPr>
            <a:spLocks noGrp="1"/>
          </p:cNvSpPr>
          <p:nvPr>
            <p:ph type="subTitle" idx="1" hasCustomPrompt="1"/>
          </p:nvPr>
        </p:nvSpPr>
        <p:spPr>
          <a:xfrm>
            <a:off x="2648276" y="2706475"/>
            <a:ext cx="6895463" cy="492443"/>
          </a:xfrm>
          <a:noFill/>
        </p:spPr>
        <p:txBody>
          <a:bodyPr wrap="square" lIns="0" tIns="0" rIns="0" bIns="0" anchor="t" anchorCtr="0">
            <a:spAutoFit/>
          </a:bodyPr>
          <a:lstStyle>
            <a:lvl1pPr marL="0" indent="0" algn="ctr">
              <a:buNone/>
              <a:defRPr sz="3200" b="0" i="0" spc="300" baseline="0">
                <a:solidFill>
                  <a:schemeClr val="accent4"/>
                </a:solidFill>
                <a:latin typeface="Impact" panose="020B0806030902050204" pitchFamily="34" charset="0"/>
              </a:defRPr>
            </a:lvl1pPr>
            <a:lvl2pPr marL="457200" indent="0" algn="ctr">
              <a:buNone/>
              <a:defRPr sz="19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TOPIC OR TITLE</a:t>
            </a:r>
          </a:p>
        </p:txBody>
      </p:sp>
      <p:sp>
        <p:nvSpPr>
          <p:cNvPr id="23" name="Body Text">
            <a:extLst>
              <a:ext uri="{FF2B5EF4-FFF2-40B4-BE49-F238E27FC236}">
                <a16:creationId xmlns:a16="http://schemas.microsoft.com/office/drawing/2014/main" id="{BD416322-CF1A-F143-B2A9-844B608C50DA}"/>
              </a:ext>
            </a:extLst>
          </p:cNvPr>
          <p:cNvSpPr>
            <a:spLocks noGrp="1"/>
          </p:cNvSpPr>
          <p:nvPr>
            <p:ph type="body" sz="quarter" idx="14" hasCustomPrompt="1"/>
          </p:nvPr>
        </p:nvSpPr>
        <p:spPr>
          <a:xfrm>
            <a:off x="2875268" y="3540352"/>
            <a:ext cx="6678467" cy="1122744"/>
          </a:xfrm>
        </p:spPr>
        <p:txBody>
          <a:bodyPr lIns="0" tIns="0" rIns="0" bIns="0">
            <a:noAutofit/>
          </a:bodyPr>
          <a:lstStyle>
            <a:lvl1pPr marL="0" marR="0" indent="0" algn="l" defTabSz="457200" rtl="0" eaLnBrk="1" fontAlgn="auto" latinLnBrk="0" hangingPunct="1">
              <a:lnSpc>
                <a:spcPct val="100000"/>
              </a:lnSpc>
              <a:spcBef>
                <a:spcPts val="0"/>
              </a:spcBef>
              <a:spcAft>
                <a:spcPts val="0"/>
              </a:spcAft>
              <a:buClrTx/>
              <a:buSzTx/>
              <a:buFontTx/>
              <a:buNone/>
              <a:tabLst/>
              <a:defRPr sz="2400" b="0" i="0" normalizeH="0" baseline="0">
                <a:solidFill>
                  <a:schemeClr val="bg1"/>
                </a:solidFill>
                <a:latin typeface="Franklin Gothic Book" panose="020B0503020102020204" pitchFamily="34" charset="0"/>
              </a:defRPr>
            </a:lvl1pPr>
          </a:lstStyle>
          <a:p>
            <a:pPr lvl="0"/>
            <a:r>
              <a:rPr lang="en-US"/>
              <a:t>Fact or highlight. Keep it short with bite-size chunks of information.</a:t>
            </a:r>
          </a:p>
        </p:txBody>
      </p:sp>
      <p:sp>
        <p:nvSpPr>
          <p:cNvPr id="16" name="Date">
            <a:extLst>
              <a:ext uri="{FF2B5EF4-FFF2-40B4-BE49-F238E27FC236}">
                <a16:creationId xmlns:a16="http://schemas.microsoft.com/office/drawing/2014/main" id="{D5F83FDC-674A-8F42-A488-884B2867DCC3}"/>
              </a:ext>
            </a:extLst>
          </p:cNvPr>
          <p:cNvSpPr>
            <a:spLocks noGrp="1"/>
          </p:cNvSpPr>
          <p:nvPr>
            <p:ph type="dt" sz="half" idx="10"/>
          </p:nvPr>
        </p:nvSpPr>
        <p:spPr>
          <a:xfrm>
            <a:off x="8926248" y="6220740"/>
            <a:ext cx="1021891" cy="323968"/>
          </a:xfrm>
        </p:spPr>
        <p:txBody>
          <a:bodyPr/>
          <a:lstStyle>
            <a:lvl1pPr>
              <a:defRPr>
                <a:solidFill>
                  <a:schemeClr val="bg1">
                    <a:alpha val="70000"/>
                  </a:schemeClr>
                </a:solidFill>
              </a:defRPr>
            </a:lvl1pPr>
          </a:lstStyle>
          <a:p>
            <a:fld id="{D47A9A36-4EB0-BF46-AE48-7CDA251B954B}" type="datetime1">
              <a:rPr lang="en-US" smtClean="0"/>
              <a:t>2/2/2024</a:t>
            </a:fld>
            <a:endParaRPr lang="en-US"/>
          </a:p>
        </p:txBody>
      </p:sp>
      <p:sp>
        <p:nvSpPr>
          <p:cNvPr id="17" name="Slide Number">
            <a:extLst>
              <a:ext uri="{FF2B5EF4-FFF2-40B4-BE49-F238E27FC236}">
                <a16:creationId xmlns:a16="http://schemas.microsoft.com/office/drawing/2014/main" id="{DF9C56DA-C412-B14C-8168-05E55A21B5E5}"/>
              </a:ext>
            </a:extLst>
          </p:cNvPr>
          <p:cNvSpPr>
            <a:spLocks noGrp="1"/>
          </p:cNvSpPr>
          <p:nvPr>
            <p:ph type="sldNum" sz="quarter" idx="12"/>
          </p:nvPr>
        </p:nvSpPr>
        <p:spPr>
          <a:xfrm>
            <a:off x="10096500" y="6200875"/>
            <a:ext cx="487680" cy="365760"/>
          </a:xfrm>
        </p:spPr>
        <p:txBody>
          <a:bodyPr/>
          <a:lstStyle>
            <a:lvl1pPr>
              <a:defRPr>
                <a:solidFill>
                  <a:schemeClr val="bg1"/>
                </a:solidFill>
              </a:defRPr>
            </a:lvl1pPr>
          </a:lstStyle>
          <a:p>
            <a:fld id="{8A7A6979-0714-4377-B894-6BE4C2D6E202}" type="slidenum">
              <a:rPr lang="en-US" smtClean="0"/>
              <a:pPr/>
              <a:t>‹#›</a:t>
            </a:fld>
            <a:endParaRPr lang="en-US"/>
          </a:p>
        </p:txBody>
      </p:sp>
      <p:pic>
        <p:nvPicPr>
          <p:cNvPr id="13" name="Purdue CoBrand">
            <a:extLst>
              <a:ext uri="{FF2B5EF4-FFF2-40B4-BE49-F238E27FC236}">
                <a16:creationId xmlns:a16="http://schemas.microsoft.com/office/drawing/2014/main" id="{C956BC4A-6335-2245-B16C-D97B7C359084}"/>
              </a:ext>
            </a:extLst>
          </p:cNvPr>
          <p:cNvPicPr>
            <a:picLocks noChangeAspect="1"/>
          </p:cNvPicPr>
          <p:nvPr userDrawn="1"/>
        </p:nvPicPr>
        <p:blipFill>
          <a:blip r:embed="rId2"/>
          <a:srcRect/>
          <a:stretch/>
        </p:blipFill>
        <p:spPr>
          <a:xfrm>
            <a:off x="1811903" y="5987080"/>
            <a:ext cx="4243984" cy="449363"/>
          </a:xfrm>
          <a:prstGeom prst="rect">
            <a:avLst/>
          </a:prstGeom>
        </p:spPr>
      </p:pic>
    </p:spTree>
    <p:extLst>
      <p:ext uri="{BB962C8B-B14F-4D97-AF65-F5344CB8AC3E}">
        <p14:creationId xmlns:p14="http://schemas.microsoft.com/office/powerpoint/2010/main" val="410779052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3960">
          <p15:clr>
            <a:srgbClr val="FBAE40"/>
          </p15:clr>
        </p15:guide>
        <p15:guide id="4" pos="5952">
          <p15:clr>
            <a:srgbClr val="FBAE40"/>
          </p15:clr>
        </p15:guide>
        <p15:guide id="5" pos="6848">
          <p15:clr>
            <a:srgbClr val="FBAE40"/>
          </p15:clr>
        </p15:guide>
        <p15:guide id="6" orient="horz" pos="4080">
          <p15:clr>
            <a:srgbClr val="FBAE40"/>
          </p15:clr>
        </p15:guide>
        <p15:guide id="7" orient="horz" pos="1008">
          <p15:clr>
            <a:srgbClr val="FBAE40"/>
          </p15:clr>
        </p15:guide>
        <p15:guide id="8" orient="horz" pos="1488">
          <p15:clr>
            <a:srgbClr val="FBAE40"/>
          </p15:clr>
        </p15:guide>
        <p15:guide id="9" orient="horz" pos="864">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Closing Slide">
    <p:bg>
      <p:bgPr>
        <a:solidFill>
          <a:schemeClr val="accent4"/>
        </a:solidFill>
        <a:effectLst/>
      </p:bgPr>
    </p:bg>
    <p:spTree>
      <p:nvGrpSpPr>
        <p:cNvPr id="1" name=""/>
        <p:cNvGrpSpPr/>
        <p:nvPr/>
      </p:nvGrpSpPr>
      <p:grpSpPr>
        <a:xfrm>
          <a:off x="0" y="0"/>
          <a:ext cx="0" cy="0"/>
          <a:chOff x="0" y="0"/>
          <a:chExt cx="0" cy="0"/>
        </a:xfrm>
      </p:grpSpPr>
      <p:sp>
        <p:nvSpPr>
          <p:cNvPr id="20" name="Black Background">
            <a:extLst>
              <a:ext uri="{FF2B5EF4-FFF2-40B4-BE49-F238E27FC236}">
                <a16:creationId xmlns:a16="http://schemas.microsoft.com/office/drawing/2014/main" id="{EACB2F0C-1C3D-CD48-AD13-7B5AD683F7C7}"/>
              </a:ext>
            </a:extLst>
          </p:cNvPr>
          <p:cNvSpPr/>
          <p:nvPr/>
        </p:nvSpPr>
        <p:spPr>
          <a:xfrm>
            <a:off x="0" y="0"/>
            <a:ext cx="1219200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Heading"/>
          <p:cNvSpPr>
            <a:spLocks noGrp="1"/>
          </p:cNvSpPr>
          <p:nvPr>
            <p:ph type="ctrTitle" hasCustomPrompt="1"/>
          </p:nvPr>
        </p:nvSpPr>
        <p:spPr bwMode="blackWhite">
          <a:xfrm>
            <a:off x="2628902" y="1521334"/>
            <a:ext cx="6347458" cy="609398"/>
          </a:xfrm>
          <a:prstGeom prst="rect">
            <a:avLst/>
          </a:prstGeom>
          <a:noFill/>
          <a:ln w="38100">
            <a:noFill/>
          </a:ln>
        </p:spPr>
        <p:txBody>
          <a:bodyPr wrap="square" lIns="0" tIns="0" rIns="0" bIns="0" anchor="t" anchorCtr="0">
            <a:spAutoFit/>
          </a:bodyPr>
          <a:lstStyle>
            <a:lvl1pPr algn="l">
              <a:defRPr sz="4400" b="1" i="1" spc="0" baseline="0">
                <a:solidFill>
                  <a:schemeClr val="tx2"/>
                </a:solidFill>
                <a:latin typeface="Franklin Gothic Book" panose="020B0503020102020204" pitchFamily="34" charset="0"/>
              </a:defRPr>
            </a:lvl1pPr>
          </a:lstStyle>
          <a:p>
            <a:r>
              <a:rPr lang="en-US"/>
              <a:t>Thank You</a:t>
            </a:r>
          </a:p>
        </p:txBody>
      </p:sp>
      <p:sp>
        <p:nvSpPr>
          <p:cNvPr id="16" name="Body Text">
            <a:extLst>
              <a:ext uri="{FF2B5EF4-FFF2-40B4-BE49-F238E27FC236}">
                <a16:creationId xmlns:a16="http://schemas.microsoft.com/office/drawing/2014/main" id="{900775FC-E9E4-FF46-A522-92CC39196093}"/>
              </a:ext>
            </a:extLst>
          </p:cNvPr>
          <p:cNvSpPr>
            <a:spLocks noGrp="1"/>
          </p:cNvSpPr>
          <p:nvPr>
            <p:ph type="body" sz="quarter" idx="14" hasCustomPrompt="1"/>
          </p:nvPr>
        </p:nvSpPr>
        <p:spPr>
          <a:xfrm>
            <a:off x="2628900" y="2548210"/>
            <a:ext cx="6347460" cy="880790"/>
          </a:xfrm>
        </p:spPr>
        <p:txBody>
          <a:bodyPr lIns="0" tIns="0" rIns="0" bIns="0">
            <a:noAutofit/>
          </a:bodyPr>
          <a:lstStyle>
            <a:lvl1pPr marL="0" marR="0" indent="0" algn="l" defTabSz="457200" rtl="0" eaLnBrk="1" fontAlgn="auto" latinLnBrk="0" hangingPunct="1">
              <a:lnSpc>
                <a:spcPct val="100000"/>
              </a:lnSpc>
              <a:spcBef>
                <a:spcPts val="0"/>
              </a:spcBef>
              <a:spcAft>
                <a:spcPts val="0"/>
              </a:spcAft>
              <a:buClrTx/>
              <a:buSzTx/>
              <a:buFontTx/>
              <a:buNone/>
              <a:tabLst/>
              <a:defRPr sz="1600" b="0" i="0" normalizeH="0" baseline="0">
                <a:solidFill>
                  <a:schemeClr val="accent4"/>
                </a:solidFill>
                <a:latin typeface="Franklin Gothic Book" panose="020B0503020102020204" pitchFamily="34" charset="0"/>
              </a:defRPr>
            </a:lvl1pPr>
          </a:lstStyle>
          <a:p>
            <a:pPr lvl="0"/>
            <a:r>
              <a:rPr lang="en-US"/>
              <a:t>Conclusion, call to action or contact information. </a:t>
            </a:r>
          </a:p>
        </p:txBody>
      </p:sp>
      <p:sp>
        <p:nvSpPr>
          <p:cNvPr id="12" name="Date">
            <a:extLst>
              <a:ext uri="{FF2B5EF4-FFF2-40B4-BE49-F238E27FC236}">
                <a16:creationId xmlns:a16="http://schemas.microsoft.com/office/drawing/2014/main" id="{E7D56F3A-D0B6-8A49-81C9-B6A0051C7E73}"/>
              </a:ext>
            </a:extLst>
          </p:cNvPr>
          <p:cNvSpPr>
            <a:spLocks noGrp="1"/>
          </p:cNvSpPr>
          <p:nvPr>
            <p:ph type="dt" sz="half" idx="10"/>
          </p:nvPr>
        </p:nvSpPr>
        <p:spPr>
          <a:xfrm>
            <a:off x="8926248" y="6220740"/>
            <a:ext cx="1021891" cy="323968"/>
          </a:xfrm>
        </p:spPr>
        <p:txBody>
          <a:bodyPr/>
          <a:lstStyle>
            <a:lvl1pPr>
              <a:defRPr>
                <a:solidFill>
                  <a:schemeClr val="accent4">
                    <a:alpha val="70000"/>
                  </a:schemeClr>
                </a:solidFill>
              </a:defRPr>
            </a:lvl1pPr>
          </a:lstStyle>
          <a:p>
            <a:fld id="{D47A9A36-4EB0-BF46-AE48-7CDA251B954B}" type="datetime1">
              <a:rPr lang="en-US" smtClean="0"/>
              <a:pPr/>
              <a:t>2/2/2024</a:t>
            </a:fld>
            <a:endParaRPr lang="en-US"/>
          </a:p>
        </p:txBody>
      </p:sp>
      <p:sp>
        <p:nvSpPr>
          <p:cNvPr id="14" name="Slide Number">
            <a:extLst>
              <a:ext uri="{FF2B5EF4-FFF2-40B4-BE49-F238E27FC236}">
                <a16:creationId xmlns:a16="http://schemas.microsoft.com/office/drawing/2014/main" id="{DED03763-61BB-3343-B3CC-0623CC8EAA03}"/>
              </a:ext>
            </a:extLst>
          </p:cNvPr>
          <p:cNvSpPr>
            <a:spLocks noGrp="1"/>
          </p:cNvSpPr>
          <p:nvPr>
            <p:ph type="sldNum" sz="quarter" idx="12"/>
          </p:nvPr>
        </p:nvSpPr>
        <p:spPr>
          <a:xfrm>
            <a:off x="10096500" y="6200875"/>
            <a:ext cx="487680" cy="365760"/>
          </a:xfrm>
        </p:spPr>
        <p:txBody>
          <a:bodyPr/>
          <a:lstStyle>
            <a:lvl1pPr>
              <a:defRPr>
                <a:solidFill>
                  <a:schemeClr val="accent4"/>
                </a:solidFill>
              </a:defRPr>
            </a:lvl1pPr>
          </a:lstStyle>
          <a:p>
            <a:fld id="{8A7A6979-0714-4377-B894-6BE4C2D6E202}" type="slidenum">
              <a:rPr lang="en-US" smtClean="0"/>
              <a:pPr/>
              <a:t>‹#›</a:t>
            </a:fld>
            <a:endParaRPr lang="en-US"/>
          </a:p>
        </p:txBody>
      </p:sp>
      <p:cxnSp>
        <p:nvCxnSpPr>
          <p:cNvPr id="17" name="Line 1">
            <a:extLst>
              <a:ext uri="{FF2B5EF4-FFF2-40B4-BE49-F238E27FC236}">
                <a16:creationId xmlns:a16="http://schemas.microsoft.com/office/drawing/2014/main" id="{9B9CC658-FCDB-754D-83A8-E72E62847F53}"/>
              </a:ext>
            </a:extLst>
          </p:cNvPr>
          <p:cNvCxnSpPr/>
          <p:nvPr userDrawn="1"/>
        </p:nvCxnSpPr>
        <p:spPr>
          <a:xfrm>
            <a:off x="1281648" y="5789"/>
            <a:ext cx="0" cy="6464461"/>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Line 2">
            <a:extLst>
              <a:ext uri="{FF2B5EF4-FFF2-40B4-BE49-F238E27FC236}">
                <a16:creationId xmlns:a16="http://schemas.microsoft.com/office/drawing/2014/main" id="{52700362-C315-8A41-8A37-D1C4D5A0E238}"/>
              </a:ext>
            </a:extLst>
          </p:cNvPr>
          <p:cNvCxnSpPr>
            <a:cxnSpLocks/>
          </p:cNvCxnSpPr>
          <p:nvPr userDrawn="1"/>
        </p:nvCxnSpPr>
        <p:spPr>
          <a:xfrm>
            <a:off x="8724900" y="5735256"/>
            <a:ext cx="0" cy="112274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1" name="Line 3">
            <a:extLst>
              <a:ext uri="{FF2B5EF4-FFF2-40B4-BE49-F238E27FC236}">
                <a16:creationId xmlns:a16="http://schemas.microsoft.com/office/drawing/2014/main" id="{14A431DC-9C67-D94C-982A-8D0C2E3D10D8}"/>
              </a:ext>
            </a:extLst>
          </p:cNvPr>
          <p:cNvCxnSpPr>
            <a:cxnSpLocks/>
          </p:cNvCxnSpPr>
          <p:nvPr userDrawn="1"/>
        </p:nvCxnSpPr>
        <p:spPr>
          <a:xfrm>
            <a:off x="10880901" y="1597306"/>
            <a:ext cx="0" cy="526069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0" name="Purdue CoBrand">
            <a:extLst>
              <a:ext uri="{FF2B5EF4-FFF2-40B4-BE49-F238E27FC236}">
                <a16:creationId xmlns:a16="http://schemas.microsoft.com/office/drawing/2014/main" id="{176AE897-D878-964C-8095-7884DE87DB08}"/>
              </a:ext>
            </a:extLst>
          </p:cNvPr>
          <p:cNvPicPr>
            <a:picLocks noChangeAspect="1"/>
          </p:cNvPicPr>
          <p:nvPr userDrawn="1"/>
        </p:nvPicPr>
        <p:blipFill>
          <a:blip r:embed="rId2"/>
          <a:srcRect/>
          <a:stretch/>
        </p:blipFill>
        <p:spPr>
          <a:xfrm>
            <a:off x="1811903" y="5987081"/>
            <a:ext cx="4243984" cy="449363"/>
          </a:xfrm>
          <a:prstGeom prst="rect">
            <a:avLst/>
          </a:prstGeom>
        </p:spPr>
      </p:pic>
    </p:spTree>
    <p:extLst>
      <p:ext uri="{BB962C8B-B14F-4D97-AF65-F5344CB8AC3E}">
        <p14:creationId xmlns:p14="http://schemas.microsoft.com/office/powerpoint/2010/main" val="394150682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3960">
          <p15:clr>
            <a:srgbClr val="FBAE40"/>
          </p15:clr>
        </p15:guide>
        <p15:guide id="4" pos="5952">
          <p15:clr>
            <a:srgbClr val="FBAE40"/>
          </p15:clr>
        </p15:guide>
        <p15:guide id="5" pos="6848">
          <p15:clr>
            <a:srgbClr val="FBAE40"/>
          </p15:clr>
        </p15:guide>
        <p15:guide id="6" orient="horz" pos="4080">
          <p15:clr>
            <a:srgbClr val="FBAE40"/>
          </p15:clr>
        </p15:guide>
        <p15:guide id="7" pos="1656">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AE0E4B30-F07C-4EA8-8DB2-BCD2E308BB33}"/>
              </a:ext>
            </a:extLst>
          </p:cNvPr>
          <p:cNvSpPr>
            <a:spLocks noGrp="1" noChangeArrowheads="1"/>
          </p:cNvSpPr>
          <p:nvPr>
            <p:ph type="sldNum" sz="quarter" idx="10"/>
          </p:nvPr>
        </p:nvSpPr>
        <p:spPr>
          <a:ln/>
        </p:spPr>
        <p:txBody>
          <a:bodyPr/>
          <a:lstStyle>
            <a:lvl1pPr>
              <a:defRPr/>
            </a:lvl1pPr>
          </a:lstStyle>
          <a:p>
            <a:fld id="{C72E8495-0DC4-4E37-B95F-3D97ECE72BED}" type="slidenum">
              <a:rPr lang="en-US" altLang="en-US"/>
              <a:pPr/>
              <a:t>‹#›</a:t>
            </a:fld>
            <a:endParaRPr lang="en-US" altLang="en-US"/>
          </a:p>
        </p:txBody>
      </p:sp>
    </p:spTree>
    <p:extLst>
      <p:ext uri="{BB962C8B-B14F-4D97-AF65-F5344CB8AC3E}">
        <p14:creationId xmlns:p14="http://schemas.microsoft.com/office/powerpoint/2010/main" val="7380356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742951" y="1330325"/>
            <a:ext cx="5317067" cy="47958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63218" y="1330325"/>
            <a:ext cx="5319183" cy="47958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1A7DF4CC-0BD3-4014-BCDA-7D2FAD902709}"/>
              </a:ext>
            </a:extLst>
          </p:cNvPr>
          <p:cNvSpPr>
            <a:spLocks noGrp="1" noChangeArrowheads="1"/>
          </p:cNvSpPr>
          <p:nvPr>
            <p:ph type="sldNum" sz="quarter" idx="10"/>
          </p:nvPr>
        </p:nvSpPr>
        <p:spPr>
          <a:ln/>
        </p:spPr>
        <p:txBody>
          <a:bodyPr/>
          <a:lstStyle>
            <a:lvl1pPr>
              <a:defRPr/>
            </a:lvl1pPr>
          </a:lstStyle>
          <a:p>
            <a:fld id="{EEB59FBE-EBD0-4286-812B-F8FD223BFB24}" type="slidenum">
              <a:rPr lang="en-US" altLang="en-US"/>
              <a:pPr/>
              <a:t>‹#›</a:t>
            </a:fld>
            <a:endParaRPr lang="en-US" altLang="en-US"/>
          </a:p>
        </p:txBody>
      </p:sp>
    </p:spTree>
    <p:extLst>
      <p:ext uri="{BB962C8B-B14F-4D97-AF65-F5344CB8AC3E}">
        <p14:creationId xmlns:p14="http://schemas.microsoft.com/office/powerpoint/2010/main" val="22043051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49D5D9F8-BBC4-4081-981A-EB8C4EC3D2CB}"/>
              </a:ext>
            </a:extLst>
          </p:cNvPr>
          <p:cNvSpPr>
            <a:spLocks noGrp="1" noChangeArrowheads="1"/>
          </p:cNvSpPr>
          <p:nvPr>
            <p:ph type="sldNum" sz="quarter" idx="10"/>
          </p:nvPr>
        </p:nvSpPr>
        <p:spPr>
          <a:ln/>
        </p:spPr>
        <p:txBody>
          <a:bodyPr/>
          <a:lstStyle>
            <a:lvl1pPr>
              <a:defRPr/>
            </a:lvl1pPr>
          </a:lstStyle>
          <a:p>
            <a:fld id="{ACA178B6-562F-4D5C-B875-F950D7AB2438}" type="slidenum">
              <a:rPr lang="en-US" altLang="en-US"/>
              <a:pPr/>
              <a:t>‹#›</a:t>
            </a:fld>
            <a:endParaRPr lang="en-US" altLang="en-US"/>
          </a:p>
        </p:txBody>
      </p:sp>
    </p:spTree>
    <p:extLst>
      <p:ext uri="{BB962C8B-B14F-4D97-AF65-F5344CB8AC3E}">
        <p14:creationId xmlns:p14="http://schemas.microsoft.com/office/powerpoint/2010/main" val="17836031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4C20F0A5-70A4-4F8D-B0C2-463946BABF12}"/>
              </a:ext>
            </a:extLst>
          </p:cNvPr>
          <p:cNvSpPr>
            <a:spLocks noGrp="1" noChangeArrowheads="1"/>
          </p:cNvSpPr>
          <p:nvPr>
            <p:ph type="sldNum" sz="quarter" idx="10"/>
          </p:nvPr>
        </p:nvSpPr>
        <p:spPr>
          <a:ln/>
        </p:spPr>
        <p:txBody>
          <a:bodyPr/>
          <a:lstStyle>
            <a:lvl1pPr>
              <a:defRPr/>
            </a:lvl1pPr>
          </a:lstStyle>
          <a:p>
            <a:fld id="{5B2DE5B9-50DD-41A4-9091-EDA8E44C8861}" type="slidenum">
              <a:rPr lang="en-US" altLang="en-US"/>
              <a:pPr/>
              <a:t>‹#›</a:t>
            </a:fld>
            <a:endParaRPr lang="en-US" altLang="en-US"/>
          </a:p>
        </p:txBody>
      </p:sp>
    </p:spTree>
    <p:extLst>
      <p:ext uri="{BB962C8B-B14F-4D97-AF65-F5344CB8AC3E}">
        <p14:creationId xmlns:p14="http://schemas.microsoft.com/office/powerpoint/2010/main" val="32863210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52313AE5-79A2-4625-8880-932AF84F11AE}"/>
              </a:ext>
            </a:extLst>
          </p:cNvPr>
          <p:cNvSpPr>
            <a:spLocks noGrp="1" noChangeArrowheads="1"/>
          </p:cNvSpPr>
          <p:nvPr>
            <p:ph type="sldNum" sz="quarter" idx="10"/>
          </p:nvPr>
        </p:nvSpPr>
        <p:spPr>
          <a:ln/>
        </p:spPr>
        <p:txBody>
          <a:bodyPr/>
          <a:lstStyle>
            <a:lvl1pPr>
              <a:defRPr/>
            </a:lvl1pPr>
          </a:lstStyle>
          <a:p>
            <a:fld id="{210737C1-62C5-432A-8EAC-7C8587E99E6E}" type="slidenum">
              <a:rPr lang="en-US" altLang="en-US"/>
              <a:pPr/>
              <a:t>‹#›</a:t>
            </a:fld>
            <a:endParaRPr lang="en-US" altLang="en-US"/>
          </a:p>
        </p:txBody>
      </p:sp>
    </p:spTree>
    <p:extLst>
      <p:ext uri="{BB962C8B-B14F-4D97-AF65-F5344CB8AC3E}">
        <p14:creationId xmlns:p14="http://schemas.microsoft.com/office/powerpoint/2010/main" val="12308729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640367F6-C40D-463E-A2D9-88B02D0EF858}"/>
              </a:ext>
            </a:extLst>
          </p:cNvPr>
          <p:cNvSpPr>
            <a:spLocks noGrp="1" noChangeArrowheads="1"/>
          </p:cNvSpPr>
          <p:nvPr>
            <p:ph type="sldNum" sz="quarter" idx="10"/>
          </p:nvPr>
        </p:nvSpPr>
        <p:spPr>
          <a:ln/>
        </p:spPr>
        <p:txBody>
          <a:bodyPr/>
          <a:lstStyle>
            <a:lvl1pPr>
              <a:defRPr/>
            </a:lvl1pPr>
          </a:lstStyle>
          <a:p>
            <a:fld id="{B80C03DC-5C27-45FC-B8D6-3960A720465B}" type="slidenum">
              <a:rPr lang="en-US" altLang="en-US"/>
              <a:pPr/>
              <a:t>‹#›</a:t>
            </a:fld>
            <a:endParaRPr lang="en-US" altLang="en-US"/>
          </a:p>
        </p:txBody>
      </p:sp>
    </p:spTree>
    <p:extLst>
      <p:ext uri="{BB962C8B-B14F-4D97-AF65-F5344CB8AC3E}">
        <p14:creationId xmlns:p14="http://schemas.microsoft.com/office/powerpoint/2010/main" val="10599791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6318D80B-0759-44F4-8A03-FE6E471FE9AB}"/>
              </a:ext>
            </a:extLst>
          </p:cNvPr>
          <p:cNvSpPr>
            <a:spLocks noGrp="1" noChangeArrowheads="1"/>
          </p:cNvSpPr>
          <p:nvPr>
            <p:ph type="sldNum" sz="quarter" idx="10"/>
          </p:nvPr>
        </p:nvSpPr>
        <p:spPr>
          <a:ln/>
        </p:spPr>
        <p:txBody>
          <a:bodyPr/>
          <a:lstStyle>
            <a:lvl1pPr>
              <a:defRPr/>
            </a:lvl1pPr>
          </a:lstStyle>
          <a:p>
            <a:fld id="{B0476910-5A38-4D7D-B632-2F7B551B6498}" type="slidenum">
              <a:rPr lang="en-US" altLang="en-US"/>
              <a:pPr/>
              <a:t>‹#›</a:t>
            </a:fld>
            <a:endParaRPr lang="en-US" altLang="en-US"/>
          </a:p>
        </p:txBody>
      </p:sp>
    </p:spTree>
    <p:extLst>
      <p:ext uri="{BB962C8B-B14F-4D97-AF65-F5344CB8AC3E}">
        <p14:creationId xmlns:p14="http://schemas.microsoft.com/office/powerpoint/2010/main" val="21340290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5" Type="http://schemas.openxmlformats.org/officeDocument/2006/relationships/slideLayout" Target="../slideLayouts/slideLayout19.xml"/><Relationship Id="rId4"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 descr="slide 01 updated">
            <a:extLst>
              <a:ext uri="{FF2B5EF4-FFF2-40B4-BE49-F238E27FC236}">
                <a16:creationId xmlns:a16="http://schemas.microsoft.com/office/drawing/2014/main" id="{4EFCF624-198A-4FE8-A2AE-1B9A7D782AF9}"/>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7731" name="Rectangle 3">
            <a:extLst>
              <a:ext uri="{FF2B5EF4-FFF2-40B4-BE49-F238E27FC236}">
                <a16:creationId xmlns:a16="http://schemas.microsoft.com/office/drawing/2014/main" id="{A46BEAE6-314E-4D91-AB30-B4E705052BBE}"/>
              </a:ext>
            </a:extLst>
          </p:cNvPr>
          <p:cNvSpPr>
            <a:spLocks noGrp="1" noChangeArrowheads="1"/>
          </p:cNvSpPr>
          <p:nvPr>
            <p:ph type="title"/>
          </p:nvPr>
        </p:nvSpPr>
        <p:spPr bwMode="auto">
          <a:xfrm>
            <a:off x="4226984" y="65088"/>
            <a:ext cx="7355416" cy="1003300"/>
          </a:xfrm>
          <a:prstGeom prst="rect">
            <a:avLst/>
          </a:prstGeom>
          <a:noFill/>
          <a:ln w="9525">
            <a:noFill/>
            <a:miter lim="800000"/>
            <a:headEnd/>
            <a:tailEnd/>
          </a:ln>
          <a:effectLst>
            <a:outerShdw dist="35921" dir="2700000" algn="ctr" rotWithShape="0">
              <a:schemeClr val="tx1"/>
            </a:outerShdw>
          </a:effectLst>
        </p:spPr>
        <p:txBody>
          <a:bodyPr vert="horz" wrap="square" lIns="91440" tIns="45720" rIns="91440" bIns="45720" numCol="1" anchor="b" anchorCtr="0" compatLnSpc="1">
            <a:prstTxWarp prst="textNoShape">
              <a:avLst/>
            </a:prstTxWarp>
          </a:bodyPr>
          <a:lstStyle/>
          <a:p>
            <a:pPr lvl="0"/>
            <a:r>
              <a:rPr lang="en-US"/>
              <a:t>Click to edit Master title style</a:t>
            </a:r>
          </a:p>
        </p:txBody>
      </p:sp>
      <p:sp>
        <p:nvSpPr>
          <p:cNvPr id="1028" name="Rectangle 4">
            <a:extLst>
              <a:ext uri="{FF2B5EF4-FFF2-40B4-BE49-F238E27FC236}">
                <a16:creationId xmlns:a16="http://schemas.microsoft.com/office/drawing/2014/main" id="{3505EB29-6A67-4E25-8140-11117A4AB499}"/>
              </a:ext>
            </a:extLst>
          </p:cNvPr>
          <p:cNvSpPr>
            <a:spLocks noGrp="1" noChangeArrowheads="1"/>
          </p:cNvSpPr>
          <p:nvPr>
            <p:ph type="body" idx="1"/>
          </p:nvPr>
        </p:nvSpPr>
        <p:spPr bwMode="auto">
          <a:xfrm>
            <a:off x="742952" y="1330325"/>
            <a:ext cx="10839449" cy="4795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57733" name="Rectangle 5">
            <a:extLst>
              <a:ext uri="{FF2B5EF4-FFF2-40B4-BE49-F238E27FC236}">
                <a16:creationId xmlns:a16="http://schemas.microsoft.com/office/drawing/2014/main" id="{494E55E6-BD44-4BCF-A640-AA8A2AFFE8FE}"/>
              </a:ext>
            </a:extLst>
          </p:cNvPr>
          <p:cNvSpPr>
            <a:spLocks noGrp="1" noChangeArrowheads="1"/>
          </p:cNvSpPr>
          <p:nvPr>
            <p:ph type="sldNum" sz="quarter" idx="4"/>
          </p:nvPr>
        </p:nvSpPr>
        <p:spPr bwMode="auto">
          <a:xfrm>
            <a:off x="9347200" y="6511926"/>
            <a:ext cx="2844800" cy="3460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spcBef>
                <a:spcPct val="0"/>
              </a:spcBef>
              <a:defRPr sz="1200" b="1">
                <a:solidFill>
                  <a:schemeClr val="bg1"/>
                </a:solidFill>
              </a:defRPr>
            </a:lvl1pPr>
          </a:lstStyle>
          <a:p>
            <a:fld id="{872E79CC-38E9-41CD-88D5-1F3C52D2B03E}" type="slidenum">
              <a:rPr lang="en-US" altLang="en-US"/>
              <a:pPr/>
              <a:t>‹#›</a:t>
            </a:fld>
            <a:endParaRPr lang="en-US" altLang="en-US"/>
          </a:p>
        </p:txBody>
      </p:sp>
    </p:spTree>
    <p:extLst>
      <p:ext uri="{BB962C8B-B14F-4D97-AF65-F5344CB8AC3E}">
        <p14:creationId xmlns:p14="http://schemas.microsoft.com/office/powerpoint/2010/main" val="424496779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Lst>
  <p:hf hdr="0" ftr="0" dt="0"/>
  <p:txStyles>
    <p:titleStyle>
      <a:lvl1pPr algn="r" rtl="0" eaLnBrk="0" fontAlgn="base" hangingPunct="0">
        <a:spcBef>
          <a:spcPct val="0"/>
        </a:spcBef>
        <a:spcAft>
          <a:spcPct val="0"/>
        </a:spcAft>
        <a:defRPr sz="2800" b="1">
          <a:solidFill>
            <a:schemeClr val="bg1"/>
          </a:solidFill>
          <a:latin typeface="+mj-lt"/>
          <a:ea typeface="+mj-ea"/>
          <a:cs typeface="+mj-cs"/>
        </a:defRPr>
      </a:lvl1pPr>
      <a:lvl2pPr algn="r" rtl="0" eaLnBrk="0" fontAlgn="base" hangingPunct="0">
        <a:spcBef>
          <a:spcPct val="0"/>
        </a:spcBef>
        <a:spcAft>
          <a:spcPct val="0"/>
        </a:spcAft>
        <a:defRPr sz="2800" b="1">
          <a:solidFill>
            <a:schemeClr val="bg1"/>
          </a:solidFill>
          <a:latin typeface="Arial" charset="0"/>
        </a:defRPr>
      </a:lvl2pPr>
      <a:lvl3pPr algn="r" rtl="0" eaLnBrk="0" fontAlgn="base" hangingPunct="0">
        <a:spcBef>
          <a:spcPct val="0"/>
        </a:spcBef>
        <a:spcAft>
          <a:spcPct val="0"/>
        </a:spcAft>
        <a:defRPr sz="2800" b="1">
          <a:solidFill>
            <a:schemeClr val="bg1"/>
          </a:solidFill>
          <a:latin typeface="Arial" charset="0"/>
        </a:defRPr>
      </a:lvl3pPr>
      <a:lvl4pPr algn="r" rtl="0" eaLnBrk="0" fontAlgn="base" hangingPunct="0">
        <a:spcBef>
          <a:spcPct val="0"/>
        </a:spcBef>
        <a:spcAft>
          <a:spcPct val="0"/>
        </a:spcAft>
        <a:defRPr sz="2800" b="1">
          <a:solidFill>
            <a:schemeClr val="bg1"/>
          </a:solidFill>
          <a:latin typeface="Arial" charset="0"/>
        </a:defRPr>
      </a:lvl4pPr>
      <a:lvl5pPr algn="r" rtl="0" eaLnBrk="0" fontAlgn="base" hangingPunct="0">
        <a:spcBef>
          <a:spcPct val="0"/>
        </a:spcBef>
        <a:spcAft>
          <a:spcPct val="0"/>
        </a:spcAft>
        <a:defRPr sz="2800" b="1">
          <a:solidFill>
            <a:schemeClr val="bg1"/>
          </a:solidFill>
          <a:latin typeface="Arial" charset="0"/>
        </a:defRPr>
      </a:lvl5pPr>
      <a:lvl6pPr marL="457200" algn="r" rtl="0" fontAlgn="base">
        <a:spcBef>
          <a:spcPct val="0"/>
        </a:spcBef>
        <a:spcAft>
          <a:spcPct val="0"/>
        </a:spcAft>
        <a:defRPr sz="2800" b="1">
          <a:solidFill>
            <a:schemeClr val="bg1"/>
          </a:solidFill>
          <a:latin typeface="Arial" charset="0"/>
        </a:defRPr>
      </a:lvl6pPr>
      <a:lvl7pPr marL="914400" algn="r" rtl="0" fontAlgn="base">
        <a:spcBef>
          <a:spcPct val="0"/>
        </a:spcBef>
        <a:spcAft>
          <a:spcPct val="0"/>
        </a:spcAft>
        <a:defRPr sz="2800" b="1">
          <a:solidFill>
            <a:schemeClr val="bg1"/>
          </a:solidFill>
          <a:latin typeface="Arial" charset="0"/>
        </a:defRPr>
      </a:lvl7pPr>
      <a:lvl8pPr marL="1371600" algn="r" rtl="0" fontAlgn="base">
        <a:spcBef>
          <a:spcPct val="0"/>
        </a:spcBef>
        <a:spcAft>
          <a:spcPct val="0"/>
        </a:spcAft>
        <a:defRPr sz="2800" b="1">
          <a:solidFill>
            <a:schemeClr val="bg1"/>
          </a:solidFill>
          <a:latin typeface="Arial" charset="0"/>
        </a:defRPr>
      </a:lvl8pPr>
      <a:lvl9pPr marL="1828800" algn="r" rtl="0" fontAlgn="base">
        <a:spcBef>
          <a:spcPct val="0"/>
        </a:spcBef>
        <a:spcAft>
          <a:spcPct val="0"/>
        </a:spcAft>
        <a:defRPr sz="2800" b="1">
          <a:solidFill>
            <a:schemeClr val="bg1"/>
          </a:solidFill>
          <a:latin typeface="Arial" charset="0"/>
        </a:defRPr>
      </a:lvl9pPr>
    </p:titleStyle>
    <p:bodyStyle>
      <a:lvl1pPr marL="342900" indent="-342900" algn="l" rtl="0" eaLnBrk="0" fontAlgn="base" hangingPunct="0">
        <a:spcBef>
          <a:spcPct val="20000"/>
        </a:spcBef>
        <a:spcAft>
          <a:spcPct val="0"/>
        </a:spcAft>
        <a:buClr>
          <a:schemeClr val="accent1"/>
        </a:buClr>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bg2"/>
        </a:buClr>
        <a:buFont typeface="Arial" panose="020B0604020202020204" pitchFamily="34" charset="0"/>
        <a:buChar char="–"/>
        <a:defRPr sz="2000" i="1">
          <a:solidFill>
            <a:schemeClr val="tx1"/>
          </a:solidFill>
          <a:latin typeface="+mn-lt"/>
        </a:defRPr>
      </a:lvl2pPr>
      <a:lvl3pPr marL="1143000" indent="-228600" algn="l" rtl="0" eaLnBrk="0" fontAlgn="base" hangingPunct="0">
        <a:spcBef>
          <a:spcPct val="20000"/>
        </a:spcBef>
        <a:spcAft>
          <a:spcPct val="0"/>
        </a:spcAft>
        <a:buClr>
          <a:schemeClr val="accent2"/>
        </a:buClr>
        <a:buFont typeface="Wingdings" panose="05000000000000000000" pitchFamily="2" charset="2"/>
        <a:buChar char="§"/>
        <a:defRPr>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141394" y="964692"/>
            <a:ext cx="7917007"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endParaRPr lang="en-US"/>
          </a:p>
        </p:txBody>
      </p:sp>
      <p:sp>
        <p:nvSpPr>
          <p:cNvPr id="3" name="Text Placeholder 2"/>
          <p:cNvSpPr>
            <a:spLocks noGrp="1"/>
          </p:cNvSpPr>
          <p:nvPr>
            <p:ph type="body" idx="1"/>
          </p:nvPr>
        </p:nvSpPr>
        <p:spPr>
          <a:xfrm>
            <a:off x="2141394" y="2638046"/>
            <a:ext cx="7917007" cy="31019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744769" y="6227670"/>
            <a:ext cx="1161231" cy="323968"/>
          </a:xfrm>
          <a:prstGeom prst="rect">
            <a:avLst/>
          </a:prstGeom>
        </p:spPr>
        <p:txBody>
          <a:bodyPr vert="horz" lIns="91440" tIns="45720" rIns="91440" bIns="45720" rtlCol="0" anchor="ctr"/>
          <a:lstStyle>
            <a:lvl1pPr algn="r">
              <a:defRPr sz="1000" b="0" i="0" baseline="0">
                <a:solidFill>
                  <a:schemeClr val="tx1">
                    <a:alpha val="70000"/>
                  </a:schemeClr>
                </a:solidFill>
                <a:latin typeface="Franklin Gothic Book" panose="020B0503020102020204" pitchFamily="34" charset="0"/>
              </a:defRPr>
            </a:lvl1pPr>
          </a:lstStyle>
          <a:p>
            <a:fld id="{E0C8DACD-4E35-4E4C-AC75-C3DE50F04E7E}" type="datetime1">
              <a:rPr lang="en-US" smtClean="0"/>
              <a:pPr/>
              <a:t>2/2/2024</a:t>
            </a:fld>
            <a:endParaRPr lang="en-US"/>
          </a:p>
        </p:txBody>
      </p:sp>
      <p:sp>
        <p:nvSpPr>
          <p:cNvPr id="6" name="Slide Number Placeholder 5"/>
          <p:cNvSpPr>
            <a:spLocks noGrp="1"/>
          </p:cNvSpPr>
          <p:nvPr>
            <p:ph type="sldNum" sz="quarter" idx="4"/>
          </p:nvPr>
        </p:nvSpPr>
        <p:spPr>
          <a:xfrm>
            <a:off x="10096500" y="6200875"/>
            <a:ext cx="487680" cy="365760"/>
          </a:xfrm>
          <a:prstGeom prst="ellipse">
            <a:avLst/>
          </a:prstGeom>
          <a:noFill/>
        </p:spPr>
        <p:txBody>
          <a:bodyPr vert="horz" lIns="18288" tIns="45720" rIns="18288" bIns="45720" rtlCol="0" anchor="ctr">
            <a:noAutofit/>
          </a:bodyPr>
          <a:lstStyle>
            <a:lvl1pPr algn="ctr">
              <a:defRPr sz="1000" b="1" i="0" spc="0" baseline="0">
                <a:solidFill>
                  <a:schemeClr val="tx1"/>
                </a:solidFill>
                <a:latin typeface="Franklin Gothic Book" panose="020B0503020102020204" pitchFamily="34" charset="0"/>
              </a:defRPr>
            </a:lvl1pPr>
          </a:lstStyle>
          <a:p>
            <a:fld id="{8A7A6979-0714-4377-B894-6BE4C2D6E202}" type="slidenum">
              <a:rPr lang="en-US" smtClean="0"/>
              <a:pPr/>
              <a:t>‹#›</a:t>
            </a:fld>
            <a:endParaRPr lang="en-US"/>
          </a:p>
        </p:txBody>
      </p:sp>
      <p:sp>
        <p:nvSpPr>
          <p:cNvPr id="7" name="Footer Placeholder 4">
            <a:extLst>
              <a:ext uri="{FF2B5EF4-FFF2-40B4-BE49-F238E27FC236}">
                <a16:creationId xmlns:a16="http://schemas.microsoft.com/office/drawing/2014/main" id="{F51272EC-C1E6-1240-AF69-43B2679C2CD3}"/>
              </a:ext>
            </a:extLst>
          </p:cNvPr>
          <p:cNvSpPr>
            <a:spLocks noGrp="1"/>
          </p:cNvSpPr>
          <p:nvPr>
            <p:ph type="ftr" sz="quarter" idx="3"/>
          </p:nvPr>
        </p:nvSpPr>
        <p:spPr>
          <a:xfrm>
            <a:off x="1137845" y="6219163"/>
            <a:ext cx="6075552" cy="320040"/>
          </a:xfrm>
          <a:prstGeom prst="rect">
            <a:avLst/>
          </a:prstGeom>
        </p:spPr>
        <p:txBody>
          <a:bodyPr vert="horz" lIns="91440" tIns="45720" rIns="91440" bIns="45720" rtlCol="0" anchor="ctr"/>
          <a:lstStyle>
            <a:lvl1pPr algn="l">
              <a:defRPr sz="1000">
                <a:solidFill>
                  <a:schemeClr val="tx1">
                    <a:alpha val="70000"/>
                  </a:schemeClr>
                </a:solidFill>
              </a:defRPr>
            </a:lvl1pPr>
          </a:lstStyle>
          <a:p>
            <a:endParaRPr lang="en-US"/>
          </a:p>
        </p:txBody>
      </p:sp>
    </p:spTree>
    <p:extLst>
      <p:ext uri="{BB962C8B-B14F-4D97-AF65-F5344CB8AC3E}">
        <p14:creationId xmlns:p14="http://schemas.microsoft.com/office/powerpoint/2010/main" val="4026402781"/>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Lst>
  <p:hf hdr="0" ftr="0"/>
  <p:txStyles>
    <p:titleStyle>
      <a:lvl1pPr algn="ctr" defTabSz="914400" rtl="0" eaLnBrk="1" latinLnBrk="0" hangingPunct="1">
        <a:lnSpc>
          <a:spcPct val="90000"/>
        </a:lnSpc>
        <a:spcBef>
          <a:spcPct val="0"/>
        </a:spcBef>
        <a:buNone/>
        <a:defRPr sz="2600" b="1" i="0" kern="1200" cap="all" spc="200" baseline="0">
          <a:solidFill>
            <a:srgbClr val="262626"/>
          </a:solidFill>
          <a:latin typeface="Franklin Gothic Book" panose="020B0503020102020204" pitchFamily="34" charset="0"/>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lumMod val="85000"/>
              <a:lumOff val="15000"/>
            </a:schemeClr>
          </a:solidFill>
          <a:latin typeface="Franklin Gothic Book" panose="020B0503020102020204" pitchFamily="34" charset="0"/>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lumMod val="85000"/>
              <a:lumOff val="15000"/>
            </a:schemeClr>
          </a:solidFill>
          <a:latin typeface="Franklin Gothic Book" panose="020B0503020102020204" pitchFamily="34" charset="0"/>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lumMod val="85000"/>
              <a:lumOff val="15000"/>
            </a:schemeClr>
          </a:solidFill>
          <a:latin typeface="Franklin Gothic Book" panose="020B0503020102020204" pitchFamily="34" charset="0"/>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lumMod val="85000"/>
              <a:lumOff val="15000"/>
            </a:schemeClr>
          </a:solidFill>
          <a:latin typeface="Franklin Gothic Book" panose="020B0503020102020204" pitchFamily="34" charset="0"/>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lumMod val="85000"/>
              <a:lumOff val="15000"/>
            </a:schemeClr>
          </a:solidFill>
          <a:latin typeface="Franklin Gothic Book" panose="020B0503020102020204" pitchFamily="34" charset="0"/>
          <a:ea typeface="+mn-ea"/>
          <a:cs typeface="+mn-cs"/>
        </a:defRPr>
      </a:lvl5pPr>
      <a:lvl6pPr marL="13144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59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28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orient="horz" pos="4056">
          <p15:clr>
            <a:srgbClr val="F26B43"/>
          </p15:clr>
        </p15:guide>
        <p15:guide id="4" pos="6240">
          <p15:clr>
            <a:srgbClr val="F26B43"/>
          </p15:clr>
        </p15:guide>
        <p15:guide id="5" pos="636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6.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7.xml"/><Relationship Id="rId5" Type="http://schemas.openxmlformats.org/officeDocument/2006/relationships/image" Target="../media/image19.png"/><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7.xml"/><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17.xm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7.xm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54EA7F14-B9DE-164B-9F38-47D5668D2586}"/>
              </a:ext>
            </a:extLst>
          </p:cNvPr>
          <p:cNvSpPr>
            <a:spLocks noGrp="1"/>
          </p:cNvSpPr>
          <p:nvPr>
            <p:ph type="ctrTitle"/>
          </p:nvPr>
        </p:nvSpPr>
        <p:spPr>
          <a:xfrm>
            <a:off x="2647198" y="1501742"/>
            <a:ext cx="7547389" cy="1329595"/>
          </a:xfrm>
        </p:spPr>
        <p:txBody>
          <a:bodyPr/>
          <a:lstStyle/>
          <a:p>
            <a:r>
              <a:rPr lang="en-US" sz="4800" b="0">
                <a:latin typeface="Franklin Gothic Medium"/>
              </a:rPr>
              <a:t>Purdue</a:t>
            </a:r>
            <a:r>
              <a:rPr lang="en-US" b="0">
                <a:latin typeface="Franklin Gothic Medium"/>
              </a:rPr>
              <a:t> business Analytics team</a:t>
            </a:r>
            <a:endParaRPr lang="en-US" sz="4800" b="0">
              <a:latin typeface="Franklin Gothic Medium" panose="020B0603020102020204" pitchFamily="34" charset="0"/>
            </a:endParaRPr>
          </a:p>
        </p:txBody>
      </p:sp>
      <p:sp>
        <p:nvSpPr>
          <p:cNvPr id="3" name="Subtitle">
            <a:extLst>
              <a:ext uri="{FF2B5EF4-FFF2-40B4-BE49-F238E27FC236}">
                <a16:creationId xmlns:a16="http://schemas.microsoft.com/office/drawing/2014/main" id="{25E23969-B503-C04E-9B40-020A6AB945EA}"/>
              </a:ext>
            </a:extLst>
          </p:cNvPr>
          <p:cNvSpPr>
            <a:spLocks noGrp="1"/>
          </p:cNvSpPr>
          <p:nvPr>
            <p:ph type="subTitle" idx="1"/>
          </p:nvPr>
        </p:nvSpPr>
        <p:spPr>
          <a:xfrm>
            <a:off x="2646475" y="3320090"/>
            <a:ext cx="6790718" cy="1231106"/>
          </a:xfrm>
        </p:spPr>
        <p:txBody>
          <a:bodyPr/>
          <a:lstStyle/>
          <a:p>
            <a:r>
              <a:rPr lang="en-US" sz="4000" b="0">
                <a:latin typeface="Franklin Gothic Medium"/>
              </a:rPr>
              <a:t>Meijer: Retail Real Estate Decision Support </a:t>
            </a:r>
            <a:endParaRPr lang="en-US" sz="4000" b="0">
              <a:latin typeface="Franklin Gothic Medium" panose="020B0603020102020204" pitchFamily="34" charset="0"/>
            </a:endParaRPr>
          </a:p>
        </p:txBody>
      </p:sp>
      <p:sp>
        <p:nvSpPr>
          <p:cNvPr id="4" name="Date">
            <a:extLst>
              <a:ext uri="{FF2B5EF4-FFF2-40B4-BE49-F238E27FC236}">
                <a16:creationId xmlns:a16="http://schemas.microsoft.com/office/drawing/2014/main" id="{7488F1B0-19AE-FE4B-A8CD-0F44AB281CC5}"/>
              </a:ext>
            </a:extLst>
          </p:cNvPr>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47A9A36-4EB0-BF46-AE48-7CDA251B954B}" type="datetime1">
              <a:rPr kumimoji="0" lang="en-US" sz="1000" b="0" i="0" u="none" strike="noStrike" kern="1200" cap="none" spc="0" normalizeH="0" baseline="0" noProof="0" smtClean="0">
                <a:ln>
                  <a:noFill/>
                </a:ln>
                <a:solidFill>
                  <a:srgbClr val="FFFFFF">
                    <a:alpha val="70000"/>
                  </a:srgbClr>
                </a:solidFill>
                <a:effectLst/>
                <a:uLnTx/>
                <a:uFillTx/>
                <a:latin typeface="Franklin Gothic Book" panose="020B0503020102020204" pitchFamily="34"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2/2/2024</a:t>
            </a:fld>
            <a:endParaRPr kumimoji="0" lang="en-US" sz="1000" b="0" i="0" u="none" strike="noStrike" kern="1200" cap="none" spc="0" normalizeH="0" baseline="0" noProof="0">
              <a:ln>
                <a:noFill/>
              </a:ln>
              <a:solidFill>
                <a:srgbClr val="FFFFFF">
                  <a:alpha val="70000"/>
                </a:srgbClr>
              </a:solidFill>
              <a:effectLst/>
              <a:uLnTx/>
              <a:uFillTx/>
              <a:latin typeface="Franklin Gothic Book" panose="020B0503020102020204" pitchFamily="34" charset="0"/>
              <a:ea typeface="+mn-ea"/>
              <a:cs typeface="+mn-cs"/>
            </a:endParaRPr>
          </a:p>
        </p:txBody>
      </p:sp>
      <p:sp>
        <p:nvSpPr>
          <p:cNvPr id="5" name="Slide Number">
            <a:extLst>
              <a:ext uri="{FF2B5EF4-FFF2-40B4-BE49-F238E27FC236}">
                <a16:creationId xmlns:a16="http://schemas.microsoft.com/office/drawing/2014/main" id="{FFCAA48C-2045-8749-8754-B722B9DB8A5C}"/>
              </a:ext>
            </a:extLst>
          </p:cNvPr>
          <p:cNvSpPr>
            <a:spLocks noGrp="1"/>
          </p:cNvSpPr>
          <p:nvPr>
            <p:ph type="sldNum" sz="quarter" idx="4294967295"/>
          </p:nvPr>
        </p:nvSpPr>
        <p:spPr>
          <a:xfrm>
            <a:off x="10096500" y="6200875"/>
            <a:ext cx="487680" cy="365760"/>
          </a:xfrm>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8A7A6979-0714-4377-B894-6BE4C2D6E202}" type="slidenum">
              <a:rPr kumimoji="0" lang="en-US" sz="1000" b="1" i="0" u="none" strike="noStrike" kern="1200" cap="none" spc="0" normalizeH="0" baseline="0" noProof="0" smtClean="0">
                <a:ln>
                  <a:noFill/>
                </a:ln>
                <a:solidFill>
                  <a:srgbClr val="000000"/>
                </a:solidFill>
                <a:effectLst/>
                <a:uLnTx/>
                <a:uFillTx/>
                <a:latin typeface="Franklin Gothic Book" panose="020B0503020102020204" pitchFamily="34" charset="0"/>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1</a:t>
            </a:fld>
            <a:endParaRPr kumimoji="0" lang="en-US" sz="1000" b="1" i="0" u="none" strike="noStrike" kern="1200" cap="none" spc="0" normalizeH="0" baseline="0" noProof="0">
              <a:ln>
                <a:noFill/>
              </a:ln>
              <a:solidFill>
                <a:srgbClr val="000000"/>
              </a:solidFill>
              <a:effectLst/>
              <a:uLnTx/>
              <a:uFillTx/>
              <a:latin typeface="Franklin Gothic Book" panose="020B0503020102020204" pitchFamily="34" charset="0"/>
              <a:ea typeface="+mn-ea"/>
              <a:cs typeface="+mn-cs"/>
            </a:endParaRPr>
          </a:p>
        </p:txBody>
      </p:sp>
    </p:spTree>
    <p:extLst>
      <p:ext uri="{BB962C8B-B14F-4D97-AF65-F5344CB8AC3E}">
        <p14:creationId xmlns:p14="http://schemas.microsoft.com/office/powerpoint/2010/main" val="27081081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507698-61A7-56A2-F4AF-6F91337FF9A4}"/>
            </a:ext>
          </a:extLst>
        </p:cNvPr>
        <p:cNvGrpSpPr/>
        <p:nvPr/>
      </p:nvGrpSpPr>
      <p:grpSpPr>
        <a:xfrm>
          <a:off x="0" y="0"/>
          <a:ext cx="0" cy="0"/>
          <a:chOff x="0" y="0"/>
          <a:chExt cx="0" cy="0"/>
        </a:xfrm>
      </p:grpSpPr>
      <p:sp>
        <p:nvSpPr>
          <p:cNvPr id="5" name="Date Placeholder 4">
            <a:extLst>
              <a:ext uri="{FF2B5EF4-FFF2-40B4-BE49-F238E27FC236}">
                <a16:creationId xmlns:a16="http://schemas.microsoft.com/office/drawing/2014/main" id="{9DCC2DA4-21A7-3156-9BC9-3D0E634308D7}"/>
              </a:ext>
            </a:extLst>
          </p:cNvPr>
          <p:cNvSpPr>
            <a:spLocks noGrp="1"/>
          </p:cNvSpPr>
          <p:nvPr>
            <p:ph type="dt" sz="half" idx="10"/>
          </p:nvPr>
        </p:nvSpPr>
        <p:spPr/>
        <p:txBody>
          <a:bodyPr/>
          <a:lstStyle/>
          <a:p>
            <a:fld id="{D47A9A36-4EB0-BF46-AE48-7CDA251B954B}" type="datetime1">
              <a:rPr lang="en-US" smtClean="0"/>
              <a:t>2/2/2024</a:t>
            </a:fld>
            <a:endParaRPr lang="en-US"/>
          </a:p>
        </p:txBody>
      </p:sp>
      <p:sp>
        <p:nvSpPr>
          <p:cNvPr id="6" name="Slide Number Placeholder 5">
            <a:extLst>
              <a:ext uri="{FF2B5EF4-FFF2-40B4-BE49-F238E27FC236}">
                <a16:creationId xmlns:a16="http://schemas.microsoft.com/office/drawing/2014/main" id="{B62484B5-3BC4-6140-D666-FE443269573C}"/>
              </a:ext>
            </a:extLst>
          </p:cNvPr>
          <p:cNvSpPr>
            <a:spLocks noGrp="1"/>
          </p:cNvSpPr>
          <p:nvPr>
            <p:ph type="sldNum" sz="quarter" idx="12"/>
          </p:nvPr>
        </p:nvSpPr>
        <p:spPr/>
        <p:txBody>
          <a:bodyPr/>
          <a:lstStyle/>
          <a:p>
            <a:fld id="{8A7A6979-0714-4377-B894-6BE4C2D6E202}" type="slidenum">
              <a:rPr lang="en-US" smtClean="0"/>
              <a:pPr/>
              <a:t>10</a:t>
            </a:fld>
            <a:endParaRPr lang="en-US"/>
          </a:p>
        </p:txBody>
      </p:sp>
      <p:sp>
        <p:nvSpPr>
          <p:cNvPr id="8" name="TextBox 7">
            <a:extLst>
              <a:ext uri="{FF2B5EF4-FFF2-40B4-BE49-F238E27FC236}">
                <a16:creationId xmlns:a16="http://schemas.microsoft.com/office/drawing/2014/main" id="{6A9015D8-5D4C-2ECF-2E80-436887D8ED4B}"/>
              </a:ext>
            </a:extLst>
          </p:cNvPr>
          <p:cNvSpPr txBox="1"/>
          <p:nvPr/>
        </p:nvSpPr>
        <p:spPr>
          <a:xfrm>
            <a:off x="1881353" y="364391"/>
            <a:ext cx="7294920" cy="461665"/>
          </a:xfrm>
          <a:prstGeom prst="rect">
            <a:avLst/>
          </a:prstGeom>
          <a:noFill/>
        </p:spPr>
        <p:txBody>
          <a:bodyPr wrap="square" lIns="91440" tIns="45720" rIns="91440" bIns="45720" rtlCol="0" anchor="t">
            <a:spAutoFit/>
          </a:bodyPr>
          <a:lstStyle/>
          <a:p>
            <a:r>
              <a:rPr lang="en-US" sz="2400">
                <a:solidFill>
                  <a:schemeClr val="accent1">
                    <a:lumMod val="40000"/>
                    <a:lumOff val="60000"/>
                  </a:schemeClr>
                </a:solidFill>
              </a:rPr>
              <a:t>Meijer Metrics| County Level</a:t>
            </a:r>
          </a:p>
        </p:txBody>
      </p:sp>
      <p:pic>
        <p:nvPicPr>
          <p:cNvPr id="4" name="Picture 3">
            <a:extLst>
              <a:ext uri="{FF2B5EF4-FFF2-40B4-BE49-F238E27FC236}">
                <a16:creationId xmlns:a16="http://schemas.microsoft.com/office/drawing/2014/main" id="{E55D2BBD-34D7-3A59-6E82-89DCEB3FE9B4}"/>
              </a:ext>
            </a:extLst>
          </p:cNvPr>
          <p:cNvPicPr>
            <a:picLocks noChangeAspect="1"/>
          </p:cNvPicPr>
          <p:nvPr/>
        </p:nvPicPr>
        <p:blipFill>
          <a:blip r:embed="rId2"/>
          <a:stretch>
            <a:fillRect/>
          </a:stretch>
        </p:blipFill>
        <p:spPr>
          <a:xfrm>
            <a:off x="6820800" y="1267691"/>
            <a:ext cx="5004631" cy="4322618"/>
          </a:xfrm>
          <a:prstGeom prst="rect">
            <a:avLst/>
          </a:prstGeom>
        </p:spPr>
      </p:pic>
      <p:pic>
        <p:nvPicPr>
          <p:cNvPr id="1026" name="Picture 2" descr="Meijer Logo and symbol, meaning, history, PNG, brand">
            <a:extLst>
              <a:ext uri="{FF2B5EF4-FFF2-40B4-BE49-F238E27FC236}">
                <a16:creationId xmlns:a16="http://schemas.microsoft.com/office/drawing/2014/main" id="{252D5479-C8BC-08A1-0905-78D54AF55C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591" y="1307004"/>
            <a:ext cx="1787240" cy="1005322"/>
          </a:xfrm>
          <a:prstGeom prst="rect">
            <a:avLst/>
          </a:prstGeom>
          <a:noFill/>
          <a:extLst>
            <a:ext uri="{909E8E84-426E-40DD-AFC4-6F175D3DCCD1}">
              <a14:hiddenFill xmlns:a14="http://schemas.microsoft.com/office/drawing/2010/main">
                <a:solidFill>
                  <a:srgbClr val="FFFFFF"/>
                </a:solidFill>
              </a14:hiddenFill>
            </a:ext>
          </a:extLst>
        </p:spPr>
      </p:pic>
      <p:sp>
        <p:nvSpPr>
          <p:cNvPr id="2" name="Rounded Rectangle 1">
            <a:extLst>
              <a:ext uri="{FF2B5EF4-FFF2-40B4-BE49-F238E27FC236}">
                <a16:creationId xmlns:a16="http://schemas.microsoft.com/office/drawing/2014/main" id="{6585FF25-AE80-2A4E-D55A-523F60766619}"/>
              </a:ext>
            </a:extLst>
          </p:cNvPr>
          <p:cNvSpPr/>
          <p:nvPr/>
        </p:nvSpPr>
        <p:spPr>
          <a:xfrm>
            <a:off x="3701819" y="1611474"/>
            <a:ext cx="2222500" cy="70085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a:t>Average Rating</a:t>
            </a:r>
          </a:p>
        </p:txBody>
      </p:sp>
      <p:sp>
        <p:nvSpPr>
          <p:cNvPr id="3" name="Rounded Rectangle 2">
            <a:extLst>
              <a:ext uri="{FF2B5EF4-FFF2-40B4-BE49-F238E27FC236}">
                <a16:creationId xmlns:a16="http://schemas.microsoft.com/office/drawing/2014/main" id="{70F3F748-F3CC-6DE3-2E5F-DE3A05B79B01}"/>
              </a:ext>
            </a:extLst>
          </p:cNvPr>
          <p:cNvSpPr/>
          <p:nvPr/>
        </p:nvSpPr>
        <p:spPr>
          <a:xfrm>
            <a:off x="3701819" y="4431295"/>
            <a:ext cx="2222500" cy="70085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a:t>Total Useful Feedbacks</a:t>
            </a:r>
          </a:p>
        </p:txBody>
      </p:sp>
      <p:sp>
        <p:nvSpPr>
          <p:cNvPr id="7" name="Rounded Rectangle 6">
            <a:extLst>
              <a:ext uri="{FF2B5EF4-FFF2-40B4-BE49-F238E27FC236}">
                <a16:creationId xmlns:a16="http://schemas.microsoft.com/office/drawing/2014/main" id="{F174B3B2-5C2D-35CB-BA32-47CA57EF3BDC}"/>
              </a:ext>
            </a:extLst>
          </p:cNvPr>
          <p:cNvSpPr/>
          <p:nvPr/>
        </p:nvSpPr>
        <p:spPr>
          <a:xfrm>
            <a:off x="3701819" y="2581205"/>
            <a:ext cx="2222500" cy="1581211"/>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a:t>Sentiment Scores</a:t>
            </a:r>
          </a:p>
          <a:p>
            <a:pPr algn="ctr"/>
            <a:endParaRPr lang="en-US" sz="1400" b="1"/>
          </a:p>
          <a:p>
            <a:r>
              <a:rPr lang="en-US" sz="1400"/>
              <a:t>Positive = 1</a:t>
            </a:r>
          </a:p>
          <a:p>
            <a:r>
              <a:rPr lang="en-US" sz="1400"/>
              <a:t>Negative = -1</a:t>
            </a:r>
          </a:p>
          <a:p>
            <a:r>
              <a:rPr lang="en-US" sz="1400"/>
              <a:t>Mixed/Neutral = 0</a:t>
            </a:r>
          </a:p>
        </p:txBody>
      </p:sp>
      <p:sp>
        <p:nvSpPr>
          <p:cNvPr id="9" name="Rounded Rectangle 8">
            <a:extLst>
              <a:ext uri="{FF2B5EF4-FFF2-40B4-BE49-F238E27FC236}">
                <a16:creationId xmlns:a16="http://schemas.microsoft.com/office/drawing/2014/main" id="{014CB883-D2D7-2D0E-8801-C7924414B83B}"/>
              </a:ext>
            </a:extLst>
          </p:cNvPr>
          <p:cNvSpPr/>
          <p:nvPr/>
        </p:nvSpPr>
        <p:spPr>
          <a:xfrm>
            <a:off x="258355" y="2581205"/>
            <a:ext cx="2222500" cy="70085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a:t>Place Ids generated for each Meijer store in Michigan</a:t>
            </a:r>
          </a:p>
        </p:txBody>
      </p:sp>
      <p:sp>
        <p:nvSpPr>
          <p:cNvPr id="10" name="Rounded Rectangle 9">
            <a:extLst>
              <a:ext uri="{FF2B5EF4-FFF2-40B4-BE49-F238E27FC236}">
                <a16:creationId xmlns:a16="http://schemas.microsoft.com/office/drawing/2014/main" id="{DCB8CD7B-A7C4-C68A-D62C-DFE1B596CCED}"/>
              </a:ext>
            </a:extLst>
          </p:cNvPr>
          <p:cNvSpPr/>
          <p:nvPr/>
        </p:nvSpPr>
        <p:spPr>
          <a:xfrm>
            <a:off x="258355" y="3465425"/>
            <a:ext cx="2222500" cy="70085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a:t>Reviews scraped for each of these stores </a:t>
            </a:r>
          </a:p>
        </p:txBody>
      </p:sp>
      <p:sp>
        <p:nvSpPr>
          <p:cNvPr id="11" name="Triangle 10">
            <a:extLst>
              <a:ext uri="{FF2B5EF4-FFF2-40B4-BE49-F238E27FC236}">
                <a16:creationId xmlns:a16="http://schemas.microsoft.com/office/drawing/2014/main" id="{285E3A4C-0F1B-3261-40AD-43688A9E97F4}"/>
              </a:ext>
            </a:extLst>
          </p:cNvPr>
          <p:cNvSpPr/>
          <p:nvPr/>
        </p:nvSpPr>
        <p:spPr>
          <a:xfrm rot="5400000">
            <a:off x="2482444" y="3195511"/>
            <a:ext cx="1407980" cy="352598"/>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riangle 11">
            <a:extLst>
              <a:ext uri="{FF2B5EF4-FFF2-40B4-BE49-F238E27FC236}">
                <a16:creationId xmlns:a16="http://schemas.microsoft.com/office/drawing/2014/main" id="{163CD7DF-6F5A-E98D-7E36-999B5F4CD4E3}"/>
              </a:ext>
            </a:extLst>
          </p:cNvPr>
          <p:cNvSpPr/>
          <p:nvPr/>
        </p:nvSpPr>
        <p:spPr>
          <a:xfrm rot="5400000">
            <a:off x="5713787" y="3195511"/>
            <a:ext cx="1407980" cy="352598"/>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76398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9491A3-6D02-D785-D568-A992ABBA9247}"/>
            </a:ext>
          </a:extLst>
        </p:cNvPr>
        <p:cNvGrpSpPr/>
        <p:nvPr/>
      </p:nvGrpSpPr>
      <p:grpSpPr>
        <a:xfrm>
          <a:off x="0" y="0"/>
          <a:ext cx="0" cy="0"/>
          <a:chOff x="0" y="0"/>
          <a:chExt cx="0" cy="0"/>
        </a:xfrm>
      </p:grpSpPr>
      <p:sp>
        <p:nvSpPr>
          <p:cNvPr id="5" name="Date Placeholder 4">
            <a:extLst>
              <a:ext uri="{FF2B5EF4-FFF2-40B4-BE49-F238E27FC236}">
                <a16:creationId xmlns:a16="http://schemas.microsoft.com/office/drawing/2014/main" id="{989292BB-F03B-E15E-A5A2-AE133791EBDA}"/>
              </a:ext>
            </a:extLst>
          </p:cNvPr>
          <p:cNvSpPr>
            <a:spLocks noGrp="1"/>
          </p:cNvSpPr>
          <p:nvPr>
            <p:ph type="dt" sz="half" idx="10"/>
          </p:nvPr>
        </p:nvSpPr>
        <p:spPr/>
        <p:txBody>
          <a:bodyPr/>
          <a:lstStyle/>
          <a:p>
            <a:fld id="{D47A9A36-4EB0-BF46-AE48-7CDA251B954B}" type="datetime1">
              <a:rPr lang="en-US" smtClean="0"/>
              <a:t>2/2/2024</a:t>
            </a:fld>
            <a:endParaRPr lang="en-US"/>
          </a:p>
        </p:txBody>
      </p:sp>
      <p:sp>
        <p:nvSpPr>
          <p:cNvPr id="6" name="Slide Number Placeholder 5">
            <a:extLst>
              <a:ext uri="{FF2B5EF4-FFF2-40B4-BE49-F238E27FC236}">
                <a16:creationId xmlns:a16="http://schemas.microsoft.com/office/drawing/2014/main" id="{3314AA52-943F-6A0A-4E0E-1BF1335E8A49}"/>
              </a:ext>
            </a:extLst>
          </p:cNvPr>
          <p:cNvSpPr>
            <a:spLocks noGrp="1"/>
          </p:cNvSpPr>
          <p:nvPr>
            <p:ph type="sldNum" sz="quarter" idx="12"/>
          </p:nvPr>
        </p:nvSpPr>
        <p:spPr/>
        <p:txBody>
          <a:bodyPr/>
          <a:lstStyle/>
          <a:p>
            <a:fld id="{8A7A6979-0714-4377-B894-6BE4C2D6E202}" type="slidenum">
              <a:rPr lang="en-US" smtClean="0"/>
              <a:pPr/>
              <a:t>11</a:t>
            </a:fld>
            <a:endParaRPr lang="en-US"/>
          </a:p>
        </p:txBody>
      </p:sp>
      <p:sp>
        <p:nvSpPr>
          <p:cNvPr id="8" name="TextBox 7">
            <a:extLst>
              <a:ext uri="{FF2B5EF4-FFF2-40B4-BE49-F238E27FC236}">
                <a16:creationId xmlns:a16="http://schemas.microsoft.com/office/drawing/2014/main" id="{E6240702-337A-A71D-02E4-E75F825CA901}"/>
              </a:ext>
            </a:extLst>
          </p:cNvPr>
          <p:cNvSpPr txBox="1"/>
          <p:nvPr/>
        </p:nvSpPr>
        <p:spPr>
          <a:xfrm>
            <a:off x="1881353" y="364391"/>
            <a:ext cx="7294920" cy="461665"/>
          </a:xfrm>
          <a:prstGeom prst="rect">
            <a:avLst/>
          </a:prstGeom>
          <a:noFill/>
        </p:spPr>
        <p:txBody>
          <a:bodyPr wrap="square" lIns="91440" tIns="45720" rIns="91440" bIns="45720" rtlCol="0" anchor="t">
            <a:spAutoFit/>
          </a:bodyPr>
          <a:lstStyle/>
          <a:p>
            <a:r>
              <a:rPr lang="en-US" sz="2400">
                <a:solidFill>
                  <a:schemeClr val="accent1">
                    <a:lumMod val="40000"/>
                    <a:lumOff val="60000"/>
                  </a:schemeClr>
                </a:solidFill>
              </a:rPr>
              <a:t>Final Sentiment Data-frame| County Level</a:t>
            </a:r>
          </a:p>
        </p:txBody>
      </p:sp>
      <p:pic>
        <p:nvPicPr>
          <p:cNvPr id="2" name="Picture 1">
            <a:extLst>
              <a:ext uri="{FF2B5EF4-FFF2-40B4-BE49-F238E27FC236}">
                <a16:creationId xmlns:a16="http://schemas.microsoft.com/office/drawing/2014/main" id="{EB6DB9FD-5F56-6033-B92B-CFB806D186F6}"/>
              </a:ext>
            </a:extLst>
          </p:cNvPr>
          <p:cNvPicPr>
            <a:picLocks noChangeAspect="1"/>
          </p:cNvPicPr>
          <p:nvPr/>
        </p:nvPicPr>
        <p:blipFill>
          <a:blip r:embed="rId2"/>
          <a:stretch>
            <a:fillRect/>
          </a:stretch>
        </p:blipFill>
        <p:spPr>
          <a:xfrm>
            <a:off x="1881353" y="1138150"/>
            <a:ext cx="5107598" cy="4581699"/>
          </a:xfrm>
          <a:prstGeom prst="rect">
            <a:avLst/>
          </a:prstGeom>
        </p:spPr>
      </p:pic>
      <p:sp>
        <p:nvSpPr>
          <p:cNvPr id="3" name="Rounded Rectangle 2">
            <a:extLst>
              <a:ext uri="{FF2B5EF4-FFF2-40B4-BE49-F238E27FC236}">
                <a16:creationId xmlns:a16="http://schemas.microsoft.com/office/drawing/2014/main" id="{22BB714E-0620-58ED-B1A1-0E1221C9E58C}"/>
              </a:ext>
            </a:extLst>
          </p:cNvPr>
          <p:cNvSpPr/>
          <p:nvPr/>
        </p:nvSpPr>
        <p:spPr>
          <a:xfrm>
            <a:off x="8481367" y="1942186"/>
            <a:ext cx="2901336" cy="3060738"/>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a:t>Challenges</a:t>
            </a:r>
          </a:p>
          <a:p>
            <a:endParaRPr lang="en-US" sz="1400" b="1"/>
          </a:p>
          <a:p>
            <a:r>
              <a:rPr lang="en-US" sz="1400" err="1"/>
              <a:t>SerpAPI</a:t>
            </a:r>
            <a:r>
              <a:rPr lang="en-US" sz="1400"/>
              <a:t> search query quota exhaustion:</a:t>
            </a:r>
          </a:p>
          <a:p>
            <a:pPr marL="800100" lvl="1" indent="-342900">
              <a:buFont typeface="Arial" panose="020B0604020202020204" pitchFamily="34" charset="0"/>
              <a:buChar char="•"/>
            </a:pPr>
            <a:r>
              <a:rPr lang="en-US" sz="1400"/>
              <a:t>Place IDs had to be generated manually for each store</a:t>
            </a:r>
          </a:p>
          <a:p>
            <a:pPr marL="800100" lvl="1" indent="-342900">
              <a:buFont typeface="Arial" panose="020B0604020202020204" pitchFamily="34" charset="0"/>
              <a:buChar char="•"/>
            </a:pPr>
            <a:r>
              <a:rPr lang="en-US" sz="1400"/>
              <a:t>Google Reviews Scrap consumes almost 40 search calls per store (There is a limit 100 free searches per month)</a:t>
            </a:r>
          </a:p>
        </p:txBody>
      </p:sp>
    </p:spTree>
    <p:extLst>
      <p:ext uri="{BB962C8B-B14F-4D97-AF65-F5344CB8AC3E}">
        <p14:creationId xmlns:p14="http://schemas.microsoft.com/office/powerpoint/2010/main" val="10162214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EC0051-32E5-5A9A-B110-185692E346E7}"/>
            </a:ext>
          </a:extLst>
        </p:cNvPr>
        <p:cNvGrpSpPr/>
        <p:nvPr/>
      </p:nvGrpSpPr>
      <p:grpSpPr>
        <a:xfrm>
          <a:off x="0" y="0"/>
          <a:ext cx="0" cy="0"/>
          <a:chOff x="0" y="0"/>
          <a:chExt cx="0" cy="0"/>
        </a:xfrm>
      </p:grpSpPr>
      <p:sp>
        <p:nvSpPr>
          <p:cNvPr id="2" name="Title">
            <a:extLst>
              <a:ext uri="{FF2B5EF4-FFF2-40B4-BE49-F238E27FC236}">
                <a16:creationId xmlns:a16="http://schemas.microsoft.com/office/drawing/2014/main" id="{E34F9086-F8FA-24CE-AEEB-FA6289F5A3D8}"/>
              </a:ext>
            </a:extLst>
          </p:cNvPr>
          <p:cNvSpPr>
            <a:spLocks noGrp="1"/>
          </p:cNvSpPr>
          <p:nvPr>
            <p:ph type="ctrTitle"/>
          </p:nvPr>
        </p:nvSpPr>
        <p:spPr>
          <a:xfrm>
            <a:off x="2189998" y="2962552"/>
            <a:ext cx="8562085" cy="664797"/>
          </a:xfrm>
        </p:spPr>
        <p:txBody>
          <a:bodyPr/>
          <a:lstStyle/>
          <a:p>
            <a:r>
              <a:rPr lang="en-US" sz="4800">
                <a:solidFill>
                  <a:schemeClr val="accent1">
                    <a:lumMod val="40000"/>
                    <a:lumOff val="60000"/>
                  </a:schemeClr>
                </a:solidFill>
              </a:rPr>
              <a:t>No. of visits</a:t>
            </a:r>
          </a:p>
        </p:txBody>
      </p:sp>
      <p:sp>
        <p:nvSpPr>
          <p:cNvPr id="4" name="Date">
            <a:extLst>
              <a:ext uri="{FF2B5EF4-FFF2-40B4-BE49-F238E27FC236}">
                <a16:creationId xmlns:a16="http://schemas.microsoft.com/office/drawing/2014/main" id="{AA666690-056D-76EA-DAA8-2366AFD463E7}"/>
              </a:ext>
            </a:extLst>
          </p:cNvPr>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47A9A36-4EB0-BF46-AE48-7CDA251B954B}" type="datetime1">
              <a:rPr kumimoji="0" lang="en-US" sz="1000" b="0" i="0" u="none" strike="noStrike" kern="1200" cap="none" spc="0" normalizeH="0" baseline="0" noProof="0" smtClean="0">
                <a:ln>
                  <a:noFill/>
                </a:ln>
                <a:solidFill>
                  <a:srgbClr val="FFFFFF">
                    <a:alpha val="70000"/>
                  </a:srgbClr>
                </a:solidFill>
                <a:effectLst/>
                <a:uLnTx/>
                <a:uFillTx/>
                <a:latin typeface="Franklin Gothic Book" panose="020B0503020102020204" pitchFamily="34"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2/2/2024</a:t>
            </a:fld>
            <a:endParaRPr kumimoji="0" lang="en-US" sz="1000" b="0" i="0" u="none" strike="noStrike" kern="1200" cap="none" spc="0" normalizeH="0" baseline="0" noProof="0">
              <a:ln>
                <a:noFill/>
              </a:ln>
              <a:solidFill>
                <a:srgbClr val="FFFFFF">
                  <a:alpha val="70000"/>
                </a:srgbClr>
              </a:solidFill>
              <a:effectLst/>
              <a:uLnTx/>
              <a:uFillTx/>
              <a:latin typeface="Franklin Gothic Book" panose="020B0503020102020204" pitchFamily="34" charset="0"/>
              <a:ea typeface="+mn-ea"/>
              <a:cs typeface="+mn-cs"/>
            </a:endParaRPr>
          </a:p>
        </p:txBody>
      </p:sp>
      <p:sp>
        <p:nvSpPr>
          <p:cNvPr id="5" name="Slide Number">
            <a:extLst>
              <a:ext uri="{FF2B5EF4-FFF2-40B4-BE49-F238E27FC236}">
                <a16:creationId xmlns:a16="http://schemas.microsoft.com/office/drawing/2014/main" id="{D339AB37-4A3C-80A7-1D06-843A28FD794A}"/>
              </a:ext>
            </a:extLst>
          </p:cNvPr>
          <p:cNvSpPr>
            <a:spLocks noGrp="1"/>
          </p:cNvSpPr>
          <p:nvPr>
            <p:ph type="sldNum" sz="quarter" idx="4294967295"/>
          </p:nvPr>
        </p:nvSpPr>
        <p:spPr>
          <a:xfrm>
            <a:off x="10096500" y="6200875"/>
            <a:ext cx="487680" cy="365760"/>
          </a:xfrm>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8A7A6979-0714-4377-B894-6BE4C2D6E202}" type="slidenum">
              <a:rPr kumimoji="0" lang="en-US" sz="1000" b="1" i="0" u="none" strike="noStrike" kern="1200" cap="none" spc="0" normalizeH="0" baseline="0" noProof="0" smtClean="0">
                <a:ln>
                  <a:noFill/>
                </a:ln>
                <a:solidFill>
                  <a:srgbClr val="000000"/>
                </a:solidFill>
                <a:effectLst/>
                <a:uLnTx/>
                <a:uFillTx/>
                <a:latin typeface="Franklin Gothic Book" panose="020B0503020102020204" pitchFamily="34" charset="0"/>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12</a:t>
            </a:fld>
            <a:endParaRPr kumimoji="0" lang="en-US" sz="1000" b="1" i="0" u="none" strike="noStrike" kern="1200" cap="none" spc="0" normalizeH="0" baseline="0" noProof="0">
              <a:ln>
                <a:noFill/>
              </a:ln>
              <a:solidFill>
                <a:srgbClr val="000000"/>
              </a:solidFill>
              <a:effectLst/>
              <a:uLnTx/>
              <a:uFillTx/>
              <a:latin typeface="Franklin Gothic Book" panose="020B0503020102020204" pitchFamily="34" charset="0"/>
              <a:ea typeface="+mn-ea"/>
              <a:cs typeface="+mn-cs"/>
            </a:endParaRPr>
          </a:p>
        </p:txBody>
      </p:sp>
    </p:spTree>
    <p:extLst>
      <p:ext uri="{BB962C8B-B14F-4D97-AF65-F5344CB8AC3E}">
        <p14:creationId xmlns:p14="http://schemas.microsoft.com/office/powerpoint/2010/main" val="28566608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F32BC7-09E8-91C6-AB3A-8828D686F08F}"/>
            </a:ext>
          </a:extLst>
        </p:cNvPr>
        <p:cNvGrpSpPr/>
        <p:nvPr/>
      </p:nvGrpSpPr>
      <p:grpSpPr>
        <a:xfrm>
          <a:off x="0" y="0"/>
          <a:ext cx="0" cy="0"/>
          <a:chOff x="0" y="0"/>
          <a:chExt cx="0" cy="0"/>
        </a:xfrm>
      </p:grpSpPr>
      <p:sp>
        <p:nvSpPr>
          <p:cNvPr id="5" name="Date Placeholder 4">
            <a:extLst>
              <a:ext uri="{FF2B5EF4-FFF2-40B4-BE49-F238E27FC236}">
                <a16:creationId xmlns:a16="http://schemas.microsoft.com/office/drawing/2014/main" id="{D42056EF-560C-43F5-15F1-892E2025142D}"/>
              </a:ext>
            </a:extLst>
          </p:cNvPr>
          <p:cNvSpPr>
            <a:spLocks noGrp="1"/>
          </p:cNvSpPr>
          <p:nvPr>
            <p:ph type="dt" sz="half" idx="10"/>
          </p:nvPr>
        </p:nvSpPr>
        <p:spPr/>
        <p:txBody>
          <a:bodyPr/>
          <a:lstStyle/>
          <a:p>
            <a:fld id="{D47A9A36-4EB0-BF46-AE48-7CDA251B954B}" type="datetime1">
              <a:rPr lang="en-US" smtClean="0"/>
              <a:t>2/2/2024</a:t>
            </a:fld>
            <a:endParaRPr lang="en-US"/>
          </a:p>
        </p:txBody>
      </p:sp>
      <p:sp>
        <p:nvSpPr>
          <p:cNvPr id="6" name="Slide Number Placeholder 5">
            <a:extLst>
              <a:ext uri="{FF2B5EF4-FFF2-40B4-BE49-F238E27FC236}">
                <a16:creationId xmlns:a16="http://schemas.microsoft.com/office/drawing/2014/main" id="{AEC6BF39-7DDE-881D-F9F1-2FF5668E5698}"/>
              </a:ext>
            </a:extLst>
          </p:cNvPr>
          <p:cNvSpPr>
            <a:spLocks noGrp="1"/>
          </p:cNvSpPr>
          <p:nvPr>
            <p:ph type="sldNum" sz="quarter" idx="12"/>
          </p:nvPr>
        </p:nvSpPr>
        <p:spPr/>
        <p:txBody>
          <a:bodyPr/>
          <a:lstStyle/>
          <a:p>
            <a:fld id="{8A7A6979-0714-4377-B894-6BE4C2D6E202}" type="slidenum">
              <a:rPr lang="en-US" smtClean="0"/>
              <a:pPr/>
              <a:t>13</a:t>
            </a:fld>
            <a:endParaRPr lang="en-US"/>
          </a:p>
        </p:txBody>
      </p:sp>
      <p:sp>
        <p:nvSpPr>
          <p:cNvPr id="8" name="TextBox 7">
            <a:extLst>
              <a:ext uri="{FF2B5EF4-FFF2-40B4-BE49-F238E27FC236}">
                <a16:creationId xmlns:a16="http://schemas.microsoft.com/office/drawing/2014/main" id="{DE5D2D90-6946-1B91-9FB9-22C88BA90C7A}"/>
              </a:ext>
            </a:extLst>
          </p:cNvPr>
          <p:cNvSpPr txBox="1"/>
          <p:nvPr/>
        </p:nvSpPr>
        <p:spPr>
          <a:xfrm>
            <a:off x="1881353" y="364391"/>
            <a:ext cx="7294920" cy="461665"/>
          </a:xfrm>
          <a:prstGeom prst="rect">
            <a:avLst/>
          </a:prstGeom>
          <a:noFill/>
        </p:spPr>
        <p:txBody>
          <a:bodyPr wrap="square" lIns="91440" tIns="45720" rIns="91440" bIns="45720" rtlCol="0" anchor="t">
            <a:spAutoFit/>
          </a:bodyPr>
          <a:lstStyle/>
          <a:p>
            <a:r>
              <a:rPr lang="en-US" sz="2400">
                <a:solidFill>
                  <a:schemeClr val="accent1">
                    <a:lumMod val="40000"/>
                    <a:lumOff val="60000"/>
                  </a:schemeClr>
                </a:solidFill>
              </a:rPr>
              <a:t>Store Visits| Foot Traffic | Store/Lat-Long Level</a:t>
            </a:r>
          </a:p>
        </p:txBody>
      </p:sp>
      <p:pic>
        <p:nvPicPr>
          <p:cNvPr id="2050" name="Picture 2" descr="NewMark Merrill Technology Investment Placer.ai announces the closing of a  $100M Series C funding round at a $1B valuation - NewMark Merrill">
            <a:extLst>
              <a:ext uri="{FF2B5EF4-FFF2-40B4-BE49-F238E27FC236}">
                <a16:creationId xmlns:a16="http://schemas.microsoft.com/office/drawing/2014/main" id="{E2B4D8CD-647A-5CA6-7F79-C5E45F13AE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6718" y="3886577"/>
            <a:ext cx="2425506" cy="1352978"/>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SafeGraph | Himalayas">
            <a:extLst>
              <a:ext uri="{FF2B5EF4-FFF2-40B4-BE49-F238E27FC236}">
                <a16:creationId xmlns:a16="http://schemas.microsoft.com/office/drawing/2014/main" id="{988D8D6C-28D4-1C81-52B6-9279ABB6DB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16664" y="3429000"/>
            <a:ext cx="2079336" cy="2079336"/>
          </a:xfrm>
          <a:prstGeom prst="rect">
            <a:avLst/>
          </a:prstGeom>
          <a:noFill/>
          <a:extLst>
            <a:ext uri="{909E8E84-426E-40DD-AFC4-6F175D3DCCD1}">
              <a14:hiddenFill xmlns:a14="http://schemas.microsoft.com/office/drawing/2010/main">
                <a:solidFill>
                  <a:srgbClr val="FFFFFF"/>
                </a:solidFill>
              </a14:hiddenFill>
            </a:ext>
          </a:extLst>
        </p:spPr>
      </p:pic>
      <p:sp>
        <p:nvSpPr>
          <p:cNvPr id="4" name="Rounded Rectangle 3">
            <a:extLst>
              <a:ext uri="{FF2B5EF4-FFF2-40B4-BE49-F238E27FC236}">
                <a16:creationId xmlns:a16="http://schemas.microsoft.com/office/drawing/2014/main" id="{196EDB3E-BC3A-9CCA-FB0A-E6747D4F1240}"/>
              </a:ext>
            </a:extLst>
          </p:cNvPr>
          <p:cNvSpPr/>
          <p:nvPr/>
        </p:nvSpPr>
        <p:spPr>
          <a:xfrm>
            <a:off x="592281" y="1075784"/>
            <a:ext cx="6161809" cy="70085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a:t>Competitors / Other Stores</a:t>
            </a:r>
          </a:p>
        </p:txBody>
      </p:sp>
      <p:pic>
        <p:nvPicPr>
          <p:cNvPr id="2056" name="Picture 8" descr="Foot Traffic Data | Unacast">
            <a:extLst>
              <a:ext uri="{FF2B5EF4-FFF2-40B4-BE49-F238E27FC236}">
                <a16:creationId xmlns:a16="http://schemas.microsoft.com/office/drawing/2014/main" id="{E8A998AB-75B2-06DD-4545-C386CDDF799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45936" y="2241709"/>
            <a:ext cx="2425506" cy="1269285"/>
          </a:xfrm>
          <a:prstGeom prst="rect">
            <a:avLst/>
          </a:prstGeom>
          <a:noFill/>
          <a:extLst>
            <a:ext uri="{909E8E84-426E-40DD-AFC4-6F175D3DCCD1}">
              <a14:hiddenFill xmlns:a14="http://schemas.microsoft.com/office/drawing/2010/main">
                <a:solidFill>
                  <a:srgbClr val="FFFFFF"/>
                </a:solidFill>
              </a14:hiddenFill>
            </a:ext>
          </a:extLst>
        </p:spPr>
      </p:pic>
      <p:sp>
        <p:nvSpPr>
          <p:cNvPr id="7" name="Oval 6">
            <a:extLst>
              <a:ext uri="{FF2B5EF4-FFF2-40B4-BE49-F238E27FC236}">
                <a16:creationId xmlns:a16="http://schemas.microsoft.com/office/drawing/2014/main" id="{16CCC9B5-AF9B-05DA-D07B-D8A7F063FEA8}"/>
              </a:ext>
            </a:extLst>
          </p:cNvPr>
          <p:cNvSpPr/>
          <p:nvPr/>
        </p:nvSpPr>
        <p:spPr>
          <a:xfrm>
            <a:off x="7608530" y="3241963"/>
            <a:ext cx="569115" cy="644613"/>
          </a:xfrm>
          <a:prstGeom prst="ellipse">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b="1"/>
              <a:t>OR</a:t>
            </a:r>
          </a:p>
        </p:txBody>
      </p:sp>
      <p:pic>
        <p:nvPicPr>
          <p:cNvPr id="9" name="Picture 2" descr="Meijer Logo and symbol, meaning, history, PNG, brand">
            <a:extLst>
              <a:ext uri="{FF2B5EF4-FFF2-40B4-BE49-F238E27FC236}">
                <a16:creationId xmlns:a16="http://schemas.microsoft.com/office/drawing/2014/main" id="{5EAEFDFB-934B-F449-7F7A-30AC1B39555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60330" y="2663319"/>
            <a:ext cx="2722421" cy="1531361"/>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08643C82-0382-4E57-9957-79495B5AED86}"/>
              </a:ext>
            </a:extLst>
          </p:cNvPr>
          <p:cNvSpPr/>
          <p:nvPr/>
        </p:nvSpPr>
        <p:spPr>
          <a:xfrm>
            <a:off x="592282" y="1070264"/>
            <a:ext cx="6161809" cy="4686300"/>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961732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3C80A9-5385-B528-0556-DC22B2DEB6A5}"/>
            </a:ext>
          </a:extLst>
        </p:cNvPr>
        <p:cNvGrpSpPr/>
        <p:nvPr/>
      </p:nvGrpSpPr>
      <p:grpSpPr>
        <a:xfrm>
          <a:off x="0" y="0"/>
          <a:ext cx="0" cy="0"/>
          <a:chOff x="0" y="0"/>
          <a:chExt cx="0" cy="0"/>
        </a:xfrm>
      </p:grpSpPr>
      <p:sp>
        <p:nvSpPr>
          <p:cNvPr id="2" name="Title">
            <a:extLst>
              <a:ext uri="{FF2B5EF4-FFF2-40B4-BE49-F238E27FC236}">
                <a16:creationId xmlns:a16="http://schemas.microsoft.com/office/drawing/2014/main" id="{2FBD199D-FF8C-9B5A-FA82-273BF2E01DEF}"/>
              </a:ext>
            </a:extLst>
          </p:cNvPr>
          <p:cNvSpPr>
            <a:spLocks noGrp="1"/>
          </p:cNvSpPr>
          <p:nvPr>
            <p:ph type="ctrTitle"/>
          </p:nvPr>
        </p:nvSpPr>
        <p:spPr>
          <a:xfrm>
            <a:off x="2189998" y="2962552"/>
            <a:ext cx="8562085" cy="1329595"/>
          </a:xfrm>
        </p:spPr>
        <p:txBody>
          <a:bodyPr/>
          <a:lstStyle/>
          <a:p>
            <a:r>
              <a:rPr lang="en-US" sz="4800">
                <a:solidFill>
                  <a:schemeClr val="accent1">
                    <a:lumMod val="40000"/>
                    <a:lumOff val="60000"/>
                  </a:schemeClr>
                </a:solidFill>
              </a:rPr>
              <a:t>Traffic Volume &amp; Distance to highway</a:t>
            </a:r>
          </a:p>
        </p:txBody>
      </p:sp>
      <p:sp>
        <p:nvSpPr>
          <p:cNvPr id="4" name="Date">
            <a:extLst>
              <a:ext uri="{FF2B5EF4-FFF2-40B4-BE49-F238E27FC236}">
                <a16:creationId xmlns:a16="http://schemas.microsoft.com/office/drawing/2014/main" id="{9CC4BF68-1545-4DBE-E458-CA69C1171032}"/>
              </a:ext>
            </a:extLst>
          </p:cNvPr>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47A9A36-4EB0-BF46-AE48-7CDA251B954B}" type="datetime1">
              <a:rPr kumimoji="0" lang="en-US" sz="1000" b="0" i="0" u="none" strike="noStrike" kern="1200" cap="none" spc="0" normalizeH="0" baseline="0" noProof="0" smtClean="0">
                <a:ln>
                  <a:noFill/>
                </a:ln>
                <a:solidFill>
                  <a:srgbClr val="FFFFFF">
                    <a:alpha val="70000"/>
                  </a:srgbClr>
                </a:solidFill>
                <a:effectLst/>
                <a:uLnTx/>
                <a:uFillTx/>
                <a:latin typeface="Franklin Gothic Book" panose="020B0503020102020204" pitchFamily="34"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2/2/2024</a:t>
            </a:fld>
            <a:endParaRPr kumimoji="0" lang="en-US" sz="1000" b="0" i="0" u="none" strike="noStrike" kern="1200" cap="none" spc="0" normalizeH="0" baseline="0" noProof="0">
              <a:ln>
                <a:noFill/>
              </a:ln>
              <a:solidFill>
                <a:srgbClr val="FFFFFF">
                  <a:alpha val="70000"/>
                </a:srgbClr>
              </a:solidFill>
              <a:effectLst/>
              <a:uLnTx/>
              <a:uFillTx/>
              <a:latin typeface="Franklin Gothic Book" panose="020B0503020102020204" pitchFamily="34" charset="0"/>
              <a:ea typeface="+mn-ea"/>
              <a:cs typeface="+mn-cs"/>
            </a:endParaRPr>
          </a:p>
        </p:txBody>
      </p:sp>
      <p:sp>
        <p:nvSpPr>
          <p:cNvPr id="5" name="Slide Number">
            <a:extLst>
              <a:ext uri="{FF2B5EF4-FFF2-40B4-BE49-F238E27FC236}">
                <a16:creationId xmlns:a16="http://schemas.microsoft.com/office/drawing/2014/main" id="{8CCD6CB0-F37C-1A51-50DD-9A7ED5EFFE07}"/>
              </a:ext>
            </a:extLst>
          </p:cNvPr>
          <p:cNvSpPr>
            <a:spLocks noGrp="1"/>
          </p:cNvSpPr>
          <p:nvPr>
            <p:ph type="sldNum" sz="quarter" idx="4294967295"/>
          </p:nvPr>
        </p:nvSpPr>
        <p:spPr>
          <a:xfrm>
            <a:off x="10096500" y="6200875"/>
            <a:ext cx="487680" cy="365760"/>
          </a:xfrm>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8A7A6979-0714-4377-B894-6BE4C2D6E202}" type="slidenum">
              <a:rPr kumimoji="0" lang="en-US" sz="1000" b="1" i="0" u="none" strike="noStrike" kern="1200" cap="none" spc="0" normalizeH="0" baseline="0" noProof="0" smtClean="0">
                <a:ln>
                  <a:noFill/>
                </a:ln>
                <a:solidFill>
                  <a:srgbClr val="000000"/>
                </a:solidFill>
                <a:effectLst/>
                <a:uLnTx/>
                <a:uFillTx/>
                <a:latin typeface="Franklin Gothic Book" panose="020B0503020102020204" pitchFamily="34" charset="0"/>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14</a:t>
            </a:fld>
            <a:endParaRPr kumimoji="0" lang="en-US" sz="1000" b="1" i="0" u="none" strike="noStrike" kern="1200" cap="none" spc="0" normalizeH="0" baseline="0" noProof="0">
              <a:ln>
                <a:noFill/>
              </a:ln>
              <a:solidFill>
                <a:srgbClr val="000000"/>
              </a:solidFill>
              <a:effectLst/>
              <a:uLnTx/>
              <a:uFillTx/>
              <a:latin typeface="Franklin Gothic Book" panose="020B0503020102020204" pitchFamily="34" charset="0"/>
              <a:ea typeface="+mn-ea"/>
              <a:cs typeface="+mn-cs"/>
            </a:endParaRPr>
          </a:p>
        </p:txBody>
      </p:sp>
    </p:spTree>
    <p:extLst>
      <p:ext uri="{BB962C8B-B14F-4D97-AF65-F5344CB8AC3E}">
        <p14:creationId xmlns:p14="http://schemas.microsoft.com/office/powerpoint/2010/main" val="12023093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5BA67-25C0-C7FB-DC87-4E6EBE4C7992}"/>
              </a:ext>
            </a:extLst>
          </p:cNvPr>
          <p:cNvSpPr>
            <a:spLocks noGrp="1"/>
          </p:cNvSpPr>
          <p:nvPr>
            <p:ph type="ctrTitle"/>
          </p:nvPr>
        </p:nvSpPr>
        <p:spPr/>
        <p:txBody>
          <a:bodyPr/>
          <a:lstStyle/>
          <a:p>
            <a:r>
              <a:rPr lang="en-US">
                <a:latin typeface="Franklin Gothic Book"/>
              </a:rPr>
              <a:t>Traffic Volume + Distance to Highway</a:t>
            </a:r>
            <a:endParaRPr lang="en-US"/>
          </a:p>
        </p:txBody>
      </p:sp>
      <p:sp>
        <p:nvSpPr>
          <p:cNvPr id="5" name="Date Placeholder 4">
            <a:extLst>
              <a:ext uri="{FF2B5EF4-FFF2-40B4-BE49-F238E27FC236}">
                <a16:creationId xmlns:a16="http://schemas.microsoft.com/office/drawing/2014/main" id="{2A23FD83-EEB8-4A1D-6278-C03E45EBF214}"/>
              </a:ext>
            </a:extLst>
          </p:cNvPr>
          <p:cNvSpPr>
            <a:spLocks noGrp="1"/>
          </p:cNvSpPr>
          <p:nvPr>
            <p:ph type="dt" sz="half" idx="10"/>
          </p:nvPr>
        </p:nvSpPr>
        <p:spPr/>
        <p:txBody>
          <a:bodyPr/>
          <a:lstStyle/>
          <a:p>
            <a:fld id="{D47A9A36-4EB0-BF46-AE48-7CDA251B954B}" type="datetime1">
              <a:rPr lang="en-US" smtClean="0"/>
              <a:t>2/2/2024</a:t>
            </a:fld>
            <a:endParaRPr lang="en-US"/>
          </a:p>
        </p:txBody>
      </p:sp>
      <p:sp>
        <p:nvSpPr>
          <p:cNvPr id="6" name="Slide Number Placeholder 5">
            <a:extLst>
              <a:ext uri="{FF2B5EF4-FFF2-40B4-BE49-F238E27FC236}">
                <a16:creationId xmlns:a16="http://schemas.microsoft.com/office/drawing/2014/main" id="{6853D454-4FC8-0483-CA97-DF33D7DD9788}"/>
              </a:ext>
            </a:extLst>
          </p:cNvPr>
          <p:cNvSpPr>
            <a:spLocks noGrp="1"/>
          </p:cNvSpPr>
          <p:nvPr>
            <p:ph type="sldNum" sz="quarter" idx="12"/>
          </p:nvPr>
        </p:nvSpPr>
        <p:spPr/>
        <p:txBody>
          <a:bodyPr/>
          <a:lstStyle/>
          <a:p>
            <a:fld id="{8A7A6979-0714-4377-B894-6BE4C2D6E202}" type="slidenum">
              <a:rPr lang="en-US" smtClean="0"/>
              <a:pPr/>
              <a:t>15</a:t>
            </a:fld>
            <a:endParaRPr lang="en-US"/>
          </a:p>
        </p:txBody>
      </p:sp>
      <p:pic>
        <p:nvPicPr>
          <p:cNvPr id="8" name="Picture 7" descr="A map of a city&#10;&#10;Description automatically generated">
            <a:extLst>
              <a:ext uri="{FF2B5EF4-FFF2-40B4-BE49-F238E27FC236}">
                <a16:creationId xmlns:a16="http://schemas.microsoft.com/office/drawing/2014/main" id="{CD123AC6-B506-2CE0-B5E0-38E600983E68}"/>
              </a:ext>
            </a:extLst>
          </p:cNvPr>
          <p:cNvPicPr>
            <a:picLocks noChangeAspect="1"/>
          </p:cNvPicPr>
          <p:nvPr/>
        </p:nvPicPr>
        <p:blipFill>
          <a:blip r:embed="rId2"/>
          <a:stretch>
            <a:fillRect/>
          </a:stretch>
        </p:blipFill>
        <p:spPr>
          <a:xfrm>
            <a:off x="913548" y="2307771"/>
            <a:ext cx="4998249" cy="3635829"/>
          </a:xfrm>
          <a:prstGeom prst="rect">
            <a:avLst/>
          </a:prstGeom>
        </p:spPr>
      </p:pic>
      <p:pic>
        <p:nvPicPr>
          <p:cNvPr id="9" name="Picture 8" descr="A map of a city&#10;&#10;Description automatically generated">
            <a:extLst>
              <a:ext uri="{FF2B5EF4-FFF2-40B4-BE49-F238E27FC236}">
                <a16:creationId xmlns:a16="http://schemas.microsoft.com/office/drawing/2014/main" id="{71C7CA1C-310E-0C62-097E-85484A24F9FF}"/>
              </a:ext>
            </a:extLst>
          </p:cNvPr>
          <p:cNvPicPr>
            <a:picLocks noChangeAspect="1"/>
          </p:cNvPicPr>
          <p:nvPr/>
        </p:nvPicPr>
        <p:blipFill>
          <a:blip r:embed="rId3"/>
          <a:stretch>
            <a:fillRect/>
          </a:stretch>
        </p:blipFill>
        <p:spPr>
          <a:xfrm>
            <a:off x="6886574" y="2307771"/>
            <a:ext cx="4808765" cy="3635829"/>
          </a:xfrm>
          <a:prstGeom prst="rect">
            <a:avLst/>
          </a:prstGeom>
        </p:spPr>
      </p:pic>
      <p:pic>
        <p:nvPicPr>
          <p:cNvPr id="10" name="Picture 9" descr="A screenshot of a graph&#10;&#10;Description automatically generated">
            <a:extLst>
              <a:ext uri="{FF2B5EF4-FFF2-40B4-BE49-F238E27FC236}">
                <a16:creationId xmlns:a16="http://schemas.microsoft.com/office/drawing/2014/main" id="{62525693-AD9B-14EB-C5DD-11C734B68CD9}"/>
              </a:ext>
            </a:extLst>
          </p:cNvPr>
          <p:cNvPicPr>
            <a:picLocks noChangeAspect="1"/>
          </p:cNvPicPr>
          <p:nvPr/>
        </p:nvPicPr>
        <p:blipFill>
          <a:blip r:embed="rId4"/>
          <a:stretch>
            <a:fillRect/>
          </a:stretch>
        </p:blipFill>
        <p:spPr>
          <a:xfrm>
            <a:off x="0" y="917760"/>
            <a:ext cx="12192000" cy="1321336"/>
          </a:xfrm>
          <a:prstGeom prst="rect">
            <a:avLst/>
          </a:prstGeom>
        </p:spPr>
      </p:pic>
      <p:sp>
        <p:nvSpPr>
          <p:cNvPr id="12" name="Rounded Rectangle 2">
            <a:extLst>
              <a:ext uri="{FF2B5EF4-FFF2-40B4-BE49-F238E27FC236}">
                <a16:creationId xmlns:a16="http://schemas.microsoft.com/office/drawing/2014/main" id="{2C9F11E3-5EB1-70E7-2FCA-30D4E3CD987D}"/>
              </a:ext>
            </a:extLst>
          </p:cNvPr>
          <p:cNvSpPr/>
          <p:nvPr/>
        </p:nvSpPr>
        <p:spPr>
          <a:xfrm>
            <a:off x="6881167" y="5480042"/>
            <a:ext cx="1214052" cy="459055"/>
          </a:xfrm>
          <a:prstGeom prst="roundRect">
            <a:avLst/>
          </a:prstGeom>
          <a:solidFill>
            <a:srgbClr val="FCE4D7"/>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600" b="1"/>
              <a:t>Alcona</a:t>
            </a:r>
            <a:endParaRPr lang="en-US" sz="1600"/>
          </a:p>
        </p:txBody>
      </p:sp>
      <p:sp>
        <p:nvSpPr>
          <p:cNvPr id="13" name="Rounded Rectangle 2">
            <a:extLst>
              <a:ext uri="{FF2B5EF4-FFF2-40B4-BE49-F238E27FC236}">
                <a16:creationId xmlns:a16="http://schemas.microsoft.com/office/drawing/2014/main" id="{32BE36E1-9AAD-86FA-C2CF-CB537D4D5207}"/>
              </a:ext>
            </a:extLst>
          </p:cNvPr>
          <p:cNvSpPr/>
          <p:nvPr/>
        </p:nvSpPr>
        <p:spPr>
          <a:xfrm>
            <a:off x="915796" y="5480042"/>
            <a:ext cx="1214052" cy="459055"/>
          </a:xfrm>
          <a:prstGeom prst="roundRect">
            <a:avLst/>
          </a:prstGeom>
          <a:solidFill>
            <a:srgbClr val="E1F0DC"/>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600" b="1"/>
              <a:t>Alger</a:t>
            </a:r>
            <a:endParaRPr lang="en-US"/>
          </a:p>
        </p:txBody>
      </p:sp>
    </p:spTree>
    <p:extLst>
      <p:ext uri="{BB962C8B-B14F-4D97-AF65-F5344CB8AC3E}">
        <p14:creationId xmlns:p14="http://schemas.microsoft.com/office/powerpoint/2010/main" val="6697109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AF3C01-346A-A957-7FF3-E7807322AE9A}"/>
            </a:ext>
          </a:extLst>
        </p:cNvPr>
        <p:cNvGrpSpPr/>
        <p:nvPr/>
      </p:nvGrpSpPr>
      <p:grpSpPr>
        <a:xfrm>
          <a:off x="0" y="0"/>
          <a:ext cx="0" cy="0"/>
          <a:chOff x="0" y="0"/>
          <a:chExt cx="0" cy="0"/>
        </a:xfrm>
      </p:grpSpPr>
      <p:sp>
        <p:nvSpPr>
          <p:cNvPr id="2" name="Title">
            <a:extLst>
              <a:ext uri="{FF2B5EF4-FFF2-40B4-BE49-F238E27FC236}">
                <a16:creationId xmlns:a16="http://schemas.microsoft.com/office/drawing/2014/main" id="{3F16290A-FC2F-B59B-AD5E-58EE58F15AF6}"/>
              </a:ext>
            </a:extLst>
          </p:cNvPr>
          <p:cNvSpPr>
            <a:spLocks noGrp="1"/>
          </p:cNvSpPr>
          <p:nvPr>
            <p:ph type="ctrTitle"/>
          </p:nvPr>
        </p:nvSpPr>
        <p:spPr>
          <a:xfrm>
            <a:off x="2189998" y="2962552"/>
            <a:ext cx="8562085" cy="664797"/>
          </a:xfrm>
        </p:spPr>
        <p:txBody>
          <a:bodyPr/>
          <a:lstStyle/>
          <a:p>
            <a:r>
              <a:rPr lang="en-US">
                <a:solidFill>
                  <a:schemeClr val="accent1">
                    <a:lumMod val="40000"/>
                    <a:lumOff val="60000"/>
                  </a:schemeClr>
                </a:solidFill>
                <a:latin typeface="Franklin Gothic Book"/>
              </a:rPr>
              <a:t>Scoring Model Ideas</a:t>
            </a:r>
            <a:endParaRPr lang="en-US" sz="4800">
              <a:solidFill>
                <a:schemeClr val="accent1">
                  <a:lumMod val="40000"/>
                  <a:lumOff val="60000"/>
                </a:schemeClr>
              </a:solidFill>
            </a:endParaRPr>
          </a:p>
        </p:txBody>
      </p:sp>
      <p:sp>
        <p:nvSpPr>
          <p:cNvPr id="4" name="Date">
            <a:extLst>
              <a:ext uri="{FF2B5EF4-FFF2-40B4-BE49-F238E27FC236}">
                <a16:creationId xmlns:a16="http://schemas.microsoft.com/office/drawing/2014/main" id="{DC86739B-B326-9175-9348-D0B3CAC559E5}"/>
              </a:ext>
            </a:extLst>
          </p:cNvPr>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47A9A36-4EB0-BF46-AE48-7CDA251B954B}" type="datetime1">
              <a:rPr kumimoji="0" lang="en-US" sz="1000" b="0" i="0" u="none" strike="noStrike" kern="1200" cap="none" spc="0" normalizeH="0" baseline="0" noProof="0" smtClean="0">
                <a:ln>
                  <a:noFill/>
                </a:ln>
                <a:solidFill>
                  <a:srgbClr val="FFFFFF">
                    <a:alpha val="70000"/>
                  </a:srgbClr>
                </a:solidFill>
                <a:effectLst/>
                <a:uLnTx/>
                <a:uFillTx/>
                <a:latin typeface="Franklin Gothic Book" panose="020B0503020102020204" pitchFamily="34"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2/2/2024</a:t>
            </a:fld>
            <a:endParaRPr kumimoji="0" lang="en-US" sz="1000" b="0" i="0" u="none" strike="noStrike" kern="1200" cap="none" spc="0" normalizeH="0" baseline="0" noProof="0">
              <a:ln>
                <a:noFill/>
              </a:ln>
              <a:solidFill>
                <a:srgbClr val="FFFFFF">
                  <a:alpha val="70000"/>
                </a:srgbClr>
              </a:solidFill>
              <a:effectLst/>
              <a:uLnTx/>
              <a:uFillTx/>
              <a:latin typeface="Franklin Gothic Book" panose="020B0503020102020204" pitchFamily="34" charset="0"/>
              <a:ea typeface="+mn-ea"/>
              <a:cs typeface="+mn-cs"/>
            </a:endParaRPr>
          </a:p>
        </p:txBody>
      </p:sp>
      <p:sp>
        <p:nvSpPr>
          <p:cNvPr id="5" name="Slide Number">
            <a:extLst>
              <a:ext uri="{FF2B5EF4-FFF2-40B4-BE49-F238E27FC236}">
                <a16:creationId xmlns:a16="http://schemas.microsoft.com/office/drawing/2014/main" id="{8F1FB157-2E90-014D-9F03-F7DA2A33727B}"/>
              </a:ext>
            </a:extLst>
          </p:cNvPr>
          <p:cNvSpPr>
            <a:spLocks noGrp="1"/>
          </p:cNvSpPr>
          <p:nvPr>
            <p:ph type="sldNum" sz="quarter" idx="4294967295"/>
          </p:nvPr>
        </p:nvSpPr>
        <p:spPr>
          <a:xfrm>
            <a:off x="10096500" y="6200875"/>
            <a:ext cx="487680" cy="365760"/>
          </a:xfrm>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8A7A6979-0714-4377-B894-6BE4C2D6E202}" type="slidenum">
              <a:rPr kumimoji="0" lang="en-US" sz="1000" b="1" i="0" u="none" strike="noStrike" kern="1200" cap="none" spc="0" normalizeH="0" baseline="0" noProof="0" smtClean="0">
                <a:ln>
                  <a:noFill/>
                </a:ln>
                <a:solidFill>
                  <a:srgbClr val="000000"/>
                </a:solidFill>
                <a:effectLst/>
                <a:uLnTx/>
                <a:uFillTx/>
                <a:latin typeface="Franklin Gothic Book" panose="020B0503020102020204" pitchFamily="34" charset="0"/>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16</a:t>
            </a:fld>
            <a:endParaRPr kumimoji="0" lang="en-US" sz="1000" b="1" i="0" u="none" strike="noStrike" kern="1200" cap="none" spc="0" normalizeH="0" baseline="0" noProof="0">
              <a:ln>
                <a:noFill/>
              </a:ln>
              <a:solidFill>
                <a:srgbClr val="000000"/>
              </a:solidFill>
              <a:effectLst/>
              <a:uLnTx/>
              <a:uFillTx/>
              <a:latin typeface="Franklin Gothic Book" panose="020B0503020102020204" pitchFamily="34" charset="0"/>
              <a:ea typeface="+mn-ea"/>
              <a:cs typeface="+mn-cs"/>
            </a:endParaRPr>
          </a:p>
        </p:txBody>
      </p:sp>
    </p:spTree>
    <p:extLst>
      <p:ext uri="{BB962C8B-B14F-4D97-AF65-F5344CB8AC3E}">
        <p14:creationId xmlns:p14="http://schemas.microsoft.com/office/powerpoint/2010/main" val="21992870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F194C9-323C-811E-2B6D-1D9B282A757C}"/>
            </a:ext>
          </a:extLst>
        </p:cNvPr>
        <p:cNvGrpSpPr/>
        <p:nvPr/>
      </p:nvGrpSpPr>
      <p:grpSpPr>
        <a:xfrm>
          <a:off x="0" y="0"/>
          <a:ext cx="0" cy="0"/>
          <a:chOff x="0" y="0"/>
          <a:chExt cx="0" cy="0"/>
        </a:xfrm>
      </p:grpSpPr>
      <p:sp>
        <p:nvSpPr>
          <p:cNvPr id="5" name="Date Placeholder 4">
            <a:extLst>
              <a:ext uri="{FF2B5EF4-FFF2-40B4-BE49-F238E27FC236}">
                <a16:creationId xmlns:a16="http://schemas.microsoft.com/office/drawing/2014/main" id="{2E51BCDC-D7FA-A5BD-C6A7-FAB75D66B600}"/>
              </a:ext>
            </a:extLst>
          </p:cNvPr>
          <p:cNvSpPr>
            <a:spLocks noGrp="1"/>
          </p:cNvSpPr>
          <p:nvPr>
            <p:ph type="dt" sz="half" idx="10"/>
          </p:nvPr>
        </p:nvSpPr>
        <p:spPr/>
        <p:txBody>
          <a:bodyPr/>
          <a:lstStyle/>
          <a:p>
            <a:fld id="{D47A9A36-4EB0-BF46-AE48-7CDA251B954B}" type="datetime1">
              <a:rPr lang="en-US" smtClean="0"/>
              <a:t>2/2/2024</a:t>
            </a:fld>
            <a:endParaRPr lang="en-US"/>
          </a:p>
        </p:txBody>
      </p:sp>
      <p:sp>
        <p:nvSpPr>
          <p:cNvPr id="6" name="Slide Number Placeholder 5">
            <a:extLst>
              <a:ext uri="{FF2B5EF4-FFF2-40B4-BE49-F238E27FC236}">
                <a16:creationId xmlns:a16="http://schemas.microsoft.com/office/drawing/2014/main" id="{6C900ABA-7E9C-E600-6358-97951E21D95E}"/>
              </a:ext>
            </a:extLst>
          </p:cNvPr>
          <p:cNvSpPr>
            <a:spLocks noGrp="1"/>
          </p:cNvSpPr>
          <p:nvPr>
            <p:ph type="sldNum" sz="quarter" idx="12"/>
          </p:nvPr>
        </p:nvSpPr>
        <p:spPr/>
        <p:txBody>
          <a:bodyPr/>
          <a:lstStyle/>
          <a:p>
            <a:fld id="{8A7A6979-0714-4377-B894-6BE4C2D6E202}" type="slidenum">
              <a:rPr lang="en-US" smtClean="0"/>
              <a:pPr/>
              <a:t>17</a:t>
            </a:fld>
            <a:endParaRPr lang="en-US"/>
          </a:p>
        </p:txBody>
      </p:sp>
      <p:sp>
        <p:nvSpPr>
          <p:cNvPr id="8" name="TextBox 7">
            <a:extLst>
              <a:ext uri="{FF2B5EF4-FFF2-40B4-BE49-F238E27FC236}">
                <a16:creationId xmlns:a16="http://schemas.microsoft.com/office/drawing/2014/main" id="{C07CB9CB-F4ED-C338-135B-6236D4ED6E8D}"/>
              </a:ext>
            </a:extLst>
          </p:cNvPr>
          <p:cNvSpPr txBox="1"/>
          <p:nvPr/>
        </p:nvSpPr>
        <p:spPr>
          <a:xfrm>
            <a:off x="1881352" y="364391"/>
            <a:ext cx="8140163" cy="461665"/>
          </a:xfrm>
          <a:prstGeom prst="rect">
            <a:avLst/>
          </a:prstGeom>
          <a:noFill/>
        </p:spPr>
        <p:txBody>
          <a:bodyPr wrap="square" lIns="91440" tIns="45720" rIns="91440" bIns="45720" rtlCol="0" anchor="t">
            <a:spAutoFit/>
          </a:bodyPr>
          <a:lstStyle/>
          <a:p>
            <a:r>
              <a:rPr lang="en-US" sz="2400">
                <a:solidFill>
                  <a:schemeClr val="accent1">
                    <a:lumMod val="40000"/>
                    <a:lumOff val="60000"/>
                  </a:schemeClr>
                </a:solidFill>
              </a:rPr>
              <a:t>Idea #1: Scoring each parameter and Calculating Total Score</a:t>
            </a:r>
          </a:p>
        </p:txBody>
      </p:sp>
      <p:sp>
        <p:nvSpPr>
          <p:cNvPr id="9" name="Down Arrow 8">
            <a:extLst>
              <a:ext uri="{FF2B5EF4-FFF2-40B4-BE49-F238E27FC236}">
                <a16:creationId xmlns:a16="http://schemas.microsoft.com/office/drawing/2014/main" id="{C2FA2CB1-EC77-7F22-BAB5-BEFBDD05C205}"/>
              </a:ext>
            </a:extLst>
          </p:cNvPr>
          <p:cNvSpPr/>
          <p:nvPr/>
        </p:nvSpPr>
        <p:spPr>
          <a:xfrm>
            <a:off x="2433046" y="1962454"/>
            <a:ext cx="359858" cy="54924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a:extLst>
              <a:ext uri="{FF2B5EF4-FFF2-40B4-BE49-F238E27FC236}">
                <a16:creationId xmlns:a16="http://schemas.microsoft.com/office/drawing/2014/main" id="{E2FF2191-BA27-A0F4-E1E2-349F134177EB}"/>
              </a:ext>
            </a:extLst>
          </p:cNvPr>
          <p:cNvSpPr/>
          <p:nvPr/>
        </p:nvSpPr>
        <p:spPr>
          <a:xfrm>
            <a:off x="1502059" y="1147661"/>
            <a:ext cx="2222500" cy="70085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a:solidFill>
                  <a:schemeClr val="accent4"/>
                </a:solidFill>
              </a:rPr>
              <a:t>INPUT Variables</a:t>
            </a:r>
            <a:endParaRPr lang="en-US">
              <a:solidFill>
                <a:schemeClr val="accent4"/>
              </a:solidFill>
            </a:endParaRPr>
          </a:p>
        </p:txBody>
      </p:sp>
      <p:sp>
        <p:nvSpPr>
          <p:cNvPr id="3" name="Rounded Rectangle 14">
            <a:extLst>
              <a:ext uri="{FF2B5EF4-FFF2-40B4-BE49-F238E27FC236}">
                <a16:creationId xmlns:a16="http://schemas.microsoft.com/office/drawing/2014/main" id="{254251CB-6165-8041-B8DE-E2E656E62445}"/>
              </a:ext>
            </a:extLst>
          </p:cNvPr>
          <p:cNvSpPr/>
          <p:nvPr/>
        </p:nvSpPr>
        <p:spPr>
          <a:xfrm>
            <a:off x="9220030" y="1147661"/>
            <a:ext cx="2222500" cy="70085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a:solidFill>
                  <a:schemeClr val="accent4"/>
                </a:solidFill>
              </a:rPr>
              <a:t>Target Variable</a:t>
            </a:r>
            <a:endParaRPr lang="en-US">
              <a:solidFill>
                <a:schemeClr val="accent4"/>
              </a:solidFill>
            </a:endParaRPr>
          </a:p>
        </p:txBody>
      </p:sp>
      <p:sp>
        <p:nvSpPr>
          <p:cNvPr id="14" name="Rounded Rectangle 2">
            <a:extLst>
              <a:ext uri="{FF2B5EF4-FFF2-40B4-BE49-F238E27FC236}">
                <a16:creationId xmlns:a16="http://schemas.microsoft.com/office/drawing/2014/main" id="{75CE7393-B705-87B7-2A6F-F7685F094FBB}"/>
              </a:ext>
            </a:extLst>
          </p:cNvPr>
          <p:cNvSpPr/>
          <p:nvPr/>
        </p:nvSpPr>
        <p:spPr>
          <a:xfrm>
            <a:off x="1296796" y="2725956"/>
            <a:ext cx="2629194" cy="2331397"/>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600" b="1"/>
              <a:t>Traffic Volume</a:t>
            </a:r>
          </a:p>
          <a:p>
            <a:pPr algn="ctr"/>
            <a:endParaRPr lang="en-US" sz="1600" b="1"/>
          </a:p>
          <a:p>
            <a:pPr algn="ctr"/>
            <a:r>
              <a:rPr lang="en-US" sz="1600" b="1"/>
              <a:t>Distance to Highway</a:t>
            </a:r>
          </a:p>
          <a:p>
            <a:pPr algn="ctr"/>
            <a:endParaRPr lang="en-US" sz="1600" b="1"/>
          </a:p>
          <a:p>
            <a:pPr algn="ctr"/>
            <a:r>
              <a:rPr lang="en-US" sz="1600" b="1"/>
              <a:t>Nearby Places</a:t>
            </a:r>
          </a:p>
          <a:p>
            <a:pPr algn="ctr"/>
            <a:endParaRPr lang="en-US" sz="1600" b="1"/>
          </a:p>
          <a:p>
            <a:pPr algn="ctr"/>
            <a:r>
              <a:rPr lang="en-US" sz="1600" b="1"/>
              <a:t>Sentiment Score</a:t>
            </a:r>
          </a:p>
        </p:txBody>
      </p:sp>
      <p:sp>
        <p:nvSpPr>
          <p:cNvPr id="20" name="Rounded Rectangle 2">
            <a:extLst>
              <a:ext uri="{FF2B5EF4-FFF2-40B4-BE49-F238E27FC236}">
                <a16:creationId xmlns:a16="http://schemas.microsoft.com/office/drawing/2014/main" id="{5B8D0EEA-7321-DC52-4ED9-B4F5ACEF0A7C}"/>
              </a:ext>
            </a:extLst>
          </p:cNvPr>
          <p:cNvSpPr/>
          <p:nvPr/>
        </p:nvSpPr>
        <p:spPr>
          <a:xfrm>
            <a:off x="9014767" y="3368213"/>
            <a:ext cx="2629194" cy="112308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u="sng"/>
              <a:t>Total Score </a:t>
            </a:r>
            <a:endParaRPr lang="en-US"/>
          </a:p>
          <a:p>
            <a:pPr algn="ctr"/>
            <a:r>
              <a:rPr lang="en-US" b="1"/>
              <a:t>of a location</a:t>
            </a:r>
            <a:endParaRPr lang="en-US"/>
          </a:p>
          <a:p>
            <a:pPr algn="ctr"/>
            <a:r>
              <a:rPr lang="en-US" b="1"/>
              <a:t>(Latitude &amp; Longitude)</a:t>
            </a:r>
          </a:p>
        </p:txBody>
      </p:sp>
      <p:sp>
        <p:nvSpPr>
          <p:cNvPr id="21" name="Down Arrow 8">
            <a:extLst>
              <a:ext uri="{FF2B5EF4-FFF2-40B4-BE49-F238E27FC236}">
                <a16:creationId xmlns:a16="http://schemas.microsoft.com/office/drawing/2014/main" id="{37C8BE5F-A9A7-0160-F04B-3B42199B6887}"/>
              </a:ext>
            </a:extLst>
          </p:cNvPr>
          <p:cNvSpPr/>
          <p:nvPr/>
        </p:nvSpPr>
        <p:spPr>
          <a:xfrm>
            <a:off x="10129246" y="1962454"/>
            <a:ext cx="359858" cy="125681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ounded Rectangle 2">
            <a:extLst>
              <a:ext uri="{FF2B5EF4-FFF2-40B4-BE49-F238E27FC236}">
                <a16:creationId xmlns:a16="http://schemas.microsoft.com/office/drawing/2014/main" id="{1AA25024-A315-487F-8224-F93801579862}"/>
              </a:ext>
            </a:extLst>
          </p:cNvPr>
          <p:cNvSpPr/>
          <p:nvPr/>
        </p:nvSpPr>
        <p:spPr>
          <a:xfrm>
            <a:off x="5041481" y="1147528"/>
            <a:ext cx="2716279" cy="4715367"/>
          </a:xfrm>
          <a:prstGeom prst="roundRect">
            <a:avLst/>
          </a:prstGeom>
          <a:solidFill>
            <a:srgbClr val="C9E8A7"/>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600" b="1"/>
              <a:t>Assign variable importance to each parameter in the model.</a:t>
            </a:r>
          </a:p>
          <a:p>
            <a:pPr algn="ctr"/>
            <a:endParaRPr lang="en-US" sz="1600" b="1"/>
          </a:p>
          <a:p>
            <a:pPr algn="ctr"/>
            <a:r>
              <a:rPr lang="en-US" sz="1600" b="1"/>
              <a:t>At the County / Latitude Longitude Level, determine scoring ranges.</a:t>
            </a:r>
          </a:p>
          <a:p>
            <a:pPr algn="ctr"/>
            <a:endParaRPr lang="en-US" sz="1600" b="1"/>
          </a:p>
          <a:p>
            <a:pPr algn="ctr"/>
            <a:r>
              <a:rPr lang="en-US" sz="1600" b="1"/>
              <a:t>Each parameter contributes a percentage to the Total score.</a:t>
            </a:r>
          </a:p>
          <a:p>
            <a:pPr algn="ctr"/>
            <a:endParaRPr lang="en-US" sz="1600" b="1"/>
          </a:p>
          <a:p>
            <a:pPr algn="ctr"/>
            <a:r>
              <a:rPr lang="en-US" sz="1600" b="1"/>
              <a:t>Compare Scores of Existing Meijer stores, Competitors, and Potential Locations.</a:t>
            </a:r>
          </a:p>
        </p:txBody>
      </p:sp>
      <p:sp>
        <p:nvSpPr>
          <p:cNvPr id="23" name="Down Arrow 8">
            <a:extLst>
              <a:ext uri="{FF2B5EF4-FFF2-40B4-BE49-F238E27FC236}">
                <a16:creationId xmlns:a16="http://schemas.microsoft.com/office/drawing/2014/main" id="{29A28275-886C-68F8-60DD-43BD10D5079A}"/>
              </a:ext>
            </a:extLst>
          </p:cNvPr>
          <p:cNvSpPr/>
          <p:nvPr/>
        </p:nvSpPr>
        <p:spPr>
          <a:xfrm rot="-5400000">
            <a:off x="4348931" y="3617082"/>
            <a:ext cx="359858" cy="54924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Down Arrow 8">
            <a:extLst>
              <a:ext uri="{FF2B5EF4-FFF2-40B4-BE49-F238E27FC236}">
                <a16:creationId xmlns:a16="http://schemas.microsoft.com/office/drawing/2014/main" id="{721D7420-D676-FAD9-0914-70A6E5C0F266}"/>
              </a:ext>
            </a:extLst>
          </p:cNvPr>
          <p:cNvSpPr/>
          <p:nvPr/>
        </p:nvSpPr>
        <p:spPr>
          <a:xfrm rot="-5400000">
            <a:off x="8191588" y="3617082"/>
            <a:ext cx="359858" cy="54924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530299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9259F8-3137-B966-CC27-F1935C296365}"/>
            </a:ext>
          </a:extLst>
        </p:cNvPr>
        <p:cNvGrpSpPr/>
        <p:nvPr/>
      </p:nvGrpSpPr>
      <p:grpSpPr>
        <a:xfrm>
          <a:off x="0" y="0"/>
          <a:ext cx="0" cy="0"/>
          <a:chOff x="0" y="0"/>
          <a:chExt cx="0" cy="0"/>
        </a:xfrm>
      </p:grpSpPr>
      <p:sp>
        <p:nvSpPr>
          <p:cNvPr id="5" name="Date Placeholder 4">
            <a:extLst>
              <a:ext uri="{FF2B5EF4-FFF2-40B4-BE49-F238E27FC236}">
                <a16:creationId xmlns:a16="http://schemas.microsoft.com/office/drawing/2014/main" id="{3046EBE7-EC0F-2858-0CD1-5CEB3B1E4E37}"/>
              </a:ext>
            </a:extLst>
          </p:cNvPr>
          <p:cNvSpPr>
            <a:spLocks noGrp="1"/>
          </p:cNvSpPr>
          <p:nvPr>
            <p:ph type="dt" sz="half" idx="10"/>
          </p:nvPr>
        </p:nvSpPr>
        <p:spPr/>
        <p:txBody>
          <a:bodyPr/>
          <a:lstStyle/>
          <a:p>
            <a:fld id="{D47A9A36-4EB0-BF46-AE48-7CDA251B954B}" type="datetime1">
              <a:rPr lang="en-US" smtClean="0"/>
              <a:t>2/2/2024</a:t>
            </a:fld>
            <a:endParaRPr lang="en-US"/>
          </a:p>
        </p:txBody>
      </p:sp>
      <p:sp>
        <p:nvSpPr>
          <p:cNvPr id="6" name="Slide Number Placeholder 5">
            <a:extLst>
              <a:ext uri="{FF2B5EF4-FFF2-40B4-BE49-F238E27FC236}">
                <a16:creationId xmlns:a16="http://schemas.microsoft.com/office/drawing/2014/main" id="{5CB17911-7521-C76A-F369-0363F57FC8DC}"/>
              </a:ext>
            </a:extLst>
          </p:cNvPr>
          <p:cNvSpPr>
            <a:spLocks noGrp="1"/>
          </p:cNvSpPr>
          <p:nvPr>
            <p:ph type="sldNum" sz="quarter" idx="12"/>
          </p:nvPr>
        </p:nvSpPr>
        <p:spPr/>
        <p:txBody>
          <a:bodyPr/>
          <a:lstStyle/>
          <a:p>
            <a:fld id="{8A7A6979-0714-4377-B894-6BE4C2D6E202}" type="slidenum">
              <a:rPr lang="en-US" smtClean="0"/>
              <a:pPr/>
              <a:t>18</a:t>
            </a:fld>
            <a:endParaRPr lang="en-US"/>
          </a:p>
        </p:txBody>
      </p:sp>
      <p:sp>
        <p:nvSpPr>
          <p:cNvPr id="8" name="TextBox 7">
            <a:extLst>
              <a:ext uri="{FF2B5EF4-FFF2-40B4-BE49-F238E27FC236}">
                <a16:creationId xmlns:a16="http://schemas.microsoft.com/office/drawing/2014/main" id="{D6E622F8-2707-FF02-BFB1-09C19F2DBD55}"/>
              </a:ext>
            </a:extLst>
          </p:cNvPr>
          <p:cNvSpPr txBox="1"/>
          <p:nvPr/>
        </p:nvSpPr>
        <p:spPr>
          <a:xfrm>
            <a:off x="1881352" y="364391"/>
            <a:ext cx="8956591" cy="830997"/>
          </a:xfrm>
          <a:prstGeom prst="rect">
            <a:avLst/>
          </a:prstGeom>
          <a:noFill/>
        </p:spPr>
        <p:txBody>
          <a:bodyPr wrap="square" lIns="91440" tIns="45720" rIns="91440" bIns="45720" rtlCol="0" anchor="t">
            <a:spAutoFit/>
          </a:bodyPr>
          <a:lstStyle/>
          <a:p>
            <a:r>
              <a:rPr lang="en-US" sz="2400">
                <a:solidFill>
                  <a:schemeClr val="accent1">
                    <a:lumMod val="40000"/>
                    <a:lumOff val="60000"/>
                  </a:schemeClr>
                </a:solidFill>
              </a:rPr>
              <a:t>Idea #2: No. Of Visits as the Target Variable (Predictive Model)</a:t>
            </a:r>
          </a:p>
          <a:p>
            <a:endParaRPr lang="en-US" sz="2400">
              <a:solidFill>
                <a:schemeClr val="accent1">
                  <a:lumMod val="40000"/>
                  <a:lumOff val="60000"/>
                </a:schemeClr>
              </a:solidFill>
            </a:endParaRPr>
          </a:p>
        </p:txBody>
      </p:sp>
      <p:sp>
        <p:nvSpPr>
          <p:cNvPr id="9" name="Down Arrow 8">
            <a:extLst>
              <a:ext uri="{FF2B5EF4-FFF2-40B4-BE49-F238E27FC236}">
                <a16:creationId xmlns:a16="http://schemas.microsoft.com/office/drawing/2014/main" id="{F05FE2D8-7F99-4CE2-CAB5-44BA2346FADE}"/>
              </a:ext>
            </a:extLst>
          </p:cNvPr>
          <p:cNvSpPr/>
          <p:nvPr/>
        </p:nvSpPr>
        <p:spPr>
          <a:xfrm>
            <a:off x="2433046" y="1962454"/>
            <a:ext cx="359858" cy="54924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a:extLst>
              <a:ext uri="{FF2B5EF4-FFF2-40B4-BE49-F238E27FC236}">
                <a16:creationId xmlns:a16="http://schemas.microsoft.com/office/drawing/2014/main" id="{62CA6ECA-B94D-E3EB-1B4C-A71258780F89}"/>
              </a:ext>
            </a:extLst>
          </p:cNvPr>
          <p:cNvSpPr/>
          <p:nvPr/>
        </p:nvSpPr>
        <p:spPr>
          <a:xfrm>
            <a:off x="1502059" y="1147661"/>
            <a:ext cx="2222500" cy="70085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a:solidFill>
                  <a:schemeClr val="accent4"/>
                </a:solidFill>
              </a:rPr>
              <a:t>INPUT Variables</a:t>
            </a:r>
            <a:endParaRPr lang="en-US">
              <a:solidFill>
                <a:schemeClr val="accent4"/>
              </a:solidFill>
            </a:endParaRPr>
          </a:p>
        </p:txBody>
      </p:sp>
      <p:sp>
        <p:nvSpPr>
          <p:cNvPr id="3" name="Rounded Rectangle 14">
            <a:extLst>
              <a:ext uri="{FF2B5EF4-FFF2-40B4-BE49-F238E27FC236}">
                <a16:creationId xmlns:a16="http://schemas.microsoft.com/office/drawing/2014/main" id="{A7E87D13-E44E-46FC-2EFC-155E6FCFB85D}"/>
              </a:ext>
            </a:extLst>
          </p:cNvPr>
          <p:cNvSpPr/>
          <p:nvPr/>
        </p:nvSpPr>
        <p:spPr>
          <a:xfrm>
            <a:off x="9220030" y="1147661"/>
            <a:ext cx="2222500" cy="70085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a:solidFill>
                  <a:schemeClr val="accent4"/>
                </a:solidFill>
              </a:rPr>
              <a:t>Target Variable</a:t>
            </a:r>
            <a:endParaRPr lang="en-US">
              <a:solidFill>
                <a:schemeClr val="accent4"/>
              </a:solidFill>
            </a:endParaRPr>
          </a:p>
        </p:txBody>
      </p:sp>
      <p:sp>
        <p:nvSpPr>
          <p:cNvPr id="14" name="Rounded Rectangle 2">
            <a:extLst>
              <a:ext uri="{FF2B5EF4-FFF2-40B4-BE49-F238E27FC236}">
                <a16:creationId xmlns:a16="http://schemas.microsoft.com/office/drawing/2014/main" id="{3840011A-3EF9-4A5D-2E62-144D89BA9B0D}"/>
              </a:ext>
            </a:extLst>
          </p:cNvPr>
          <p:cNvSpPr/>
          <p:nvPr/>
        </p:nvSpPr>
        <p:spPr>
          <a:xfrm>
            <a:off x="1296796" y="2725956"/>
            <a:ext cx="2629194" cy="2331397"/>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600" b="1"/>
              <a:t>Traffic Volume</a:t>
            </a:r>
          </a:p>
          <a:p>
            <a:pPr algn="ctr"/>
            <a:endParaRPr lang="en-US" sz="1600" b="1"/>
          </a:p>
          <a:p>
            <a:pPr algn="ctr"/>
            <a:r>
              <a:rPr lang="en-US" sz="1600" b="1"/>
              <a:t>Distance to Highway</a:t>
            </a:r>
          </a:p>
          <a:p>
            <a:pPr algn="ctr"/>
            <a:endParaRPr lang="en-US" sz="1600" b="1"/>
          </a:p>
          <a:p>
            <a:pPr algn="ctr"/>
            <a:r>
              <a:rPr lang="en-US" sz="1600" b="1"/>
              <a:t>Nearby Places</a:t>
            </a:r>
          </a:p>
          <a:p>
            <a:pPr algn="ctr"/>
            <a:endParaRPr lang="en-US" sz="1600" b="1"/>
          </a:p>
          <a:p>
            <a:pPr algn="ctr"/>
            <a:r>
              <a:rPr lang="en-US" sz="1600" b="1"/>
              <a:t>Sentiment Score</a:t>
            </a:r>
          </a:p>
        </p:txBody>
      </p:sp>
      <p:sp>
        <p:nvSpPr>
          <p:cNvPr id="20" name="Rounded Rectangle 2">
            <a:extLst>
              <a:ext uri="{FF2B5EF4-FFF2-40B4-BE49-F238E27FC236}">
                <a16:creationId xmlns:a16="http://schemas.microsoft.com/office/drawing/2014/main" id="{D97195D0-E51F-371C-CA2F-08295EDC0215}"/>
              </a:ext>
            </a:extLst>
          </p:cNvPr>
          <p:cNvSpPr/>
          <p:nvPr/>
        </p:nvSpPr>
        <p:spPr>
          <a:xfrm>
            <a:off x="9014767" y="3368213"/>
            <a:ext cx="2629194" cy="112308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u="sng"/>
              <a:t>Number of Visits</a:t>
            </a:r>
            <a:r>
              <a:rPr lang="en-US" b="1"/>
              <a:t> </a:t>
            </a:r>
            <a:endParaRPr lang="en-US"/>
          </a:p>
          <a:p>
            <a:pPr algn="ctr"/>
            <a:r>
              <a:rPr lang="en-US" b="1"/>
              <a:t>of a location</a:t>
            </a:r>
            <a:endParaRPr lang="en-US"/>
          </a:p>
          <a:p>
            <a:pPr algn="ctr"/>
            <a:r>
              <a:rPr lang="en-US" b="1"/>
              <a:t>(Latitude &amp; Longitude)</a:t>
            </a:r>
          </a:p>
        </p:txBody>
      </p:sp>
      <p:sp>
        <p:nvSpPr>
          <p:cNvPr id="21" name="Down Arrow 8">
            <a:extLst>
              <a:ext uri="{FF2B5EF4-FFF2-40B4-BE49-F238E27FC236}">
                <a16:creationId xmlns:a16="http://schemas.microsoft.com/office/drawing/2014/main" id="{4B408EA8-9FE7-330E-CF07-F2B9109572CB}"/>
              </a:ext>
            </a:extLst>
          </p:cNvPr>
          <p:cNvSpPr/>
          <p:nvPr/>
        </p:nvSpPr>
        <p:spPr>
          <a:xfrm>
            <a:off x="10129246" y="1962454"/>
            <a:ext cx="359858" cy="125681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ounded Rectangle 2">
            <a:extLst>
              <a:ext uri="{FF2B5EF4-FFF2-40B4-BE49-F238E27FC236}">
                <a16:creationId xmlns:a16="http://schemas.microsoft.com/office/drawing/2014/main" id="{F56C23CC-EC0F-C854-3AF3-C286D20BFE57}"/>
              </a:ext>
            </a:extLst>
          </p:cNvPr>
          <p:cNvSpPr/>
          <p:nvPr/>
        </p:nvSpPr>
        <p:spPr>
          <a:xfrm>
            <a:off x="5041481" y="1147528"/>
            <a:ext cx="2716279" cy="4715367"/>
          </a:xfrm>
          <a:prstGeom prst="roundRect">
            <a:avLst/>
          </a:prstGeom>
          <a:solidFill>
            <a:srgbClr val="C9E8A7"/>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600" b="1"/>
              <a:t>Build a regression model using input variables without deciding the variable importance.</a:t>
            </a:r>
          </a:p>
          <a:p>
            <a:pPr algn="ctr"/>
            <a:endParaRPr lang="en-US" sz="1600" b="1"/>
          </a:p>
          <a:p>
            <a:pPr algn="ctr"/>
            <a:r>
              <a:rPr lang="en-US" sz="1600" b="1"/>
              <a:t>Let the model assign importance to each of the parameters based on coefficients.</a:t>
            </a:r>
          </a:p>
          <a:p>
            <a:pPr algn="ctr"/>
            <a:endParaRPr lang="en-US" sz="1600" b="1"/>
          </a:p>
          <a:p>
            <a:pPr algn="ctr"/>
            <a:r>
              <a:rPr lang="en-US" sz="1600" b="1"/>
              <a:t>Use the model to predict Number of visits</a:t>
            </a:r>
          </a:p>
          <a:p>
            <a:pPr algn="ctr"/>
            <a:endParaRPr lang="en-US" sz="1600" b="1"/>
          </a:p>
          <a:p>
            <a:pPr algn="ctr"/>
            <a:r>
              <a:rPr lang="en-US" sz="1600" b="1"/>
              <a:t>Compare number of visits for Existing Meijer stores, Competitors, and Potential Locations.</a:t>
            </a:r>
            <a:endParaRPr lang="en-US"/>
          </a:p>
        </p:txBody>
      </p:sp>
      <p:sp>
        <p:nvSpPr>
          <p:cNvPr id="23" name="Down Arrow 8">
            <a:extLst>
              <a:ext uri="{FF2B5EF4-FFF2-40B4-BE49-F238E27FC236}">
                <a16:creationId xmlns:a16="http://schemas.microsoft.com/office/drawing/2014/main" id="{9D65B9D4-1FA8-1DEE-67B3-C7D84B86A39F}"/>
              </a:ext>
            </a:extLst>
          </p:cNvPr>
          <p:cNvSpPr/>
          <p:nvPr/>
        </p:nvSpPr>
        <p:spPr>
          <a:xfrm rot="-5400000">
            <a:off x="4348931" y="3617082"/>
            <a:ext cx="359858" cy="54924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Down Arrow 8">
            <a:extLst>
              <a:ext uri="{FF2B5EF4-FFF2-40B4-BE49-F238E27FC236}">
                <a16:creationId xmlns:a16="http://schemas.microsoft.com/office/drawing/2014/main" id="{15C1829E-C21E-E355-37D4-953167FCC192}"/>
              </a:ext>
            </a:extLst>
          </p:cNvPr>
          <p:cNvSpPr/>
          <p:nvPr/>
        </p:nvSpPr>
        <p:spPr>
          <a:xfrm rot="-5400000">
            <a:off x="8191588" y="3617082"/>
            <a:ext cx="359858" cy="54924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044171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54EA7F14-B9DE-164B-9F38-47D5668D2586}"/>
              </a:ext>
            </a:extLst>
          </p:cNvPr>
          <p:cNvSpPr>
            <a:spLocks noGrp="1"/>
          </p:cNvSpPr>
          <p:nvPr>
            <p:ph type="ctrTitle"/>
          </p:nvPr>
        </p:nvSpPr>
        <p:spPr>
          <a:xfrm>
            <a:off x="2189998" y="2962552"/>
            <a:ext cx="7547389" cy="664797"/>
          </a:xfrm>
        </p:spPr>
        <p:txBody>
          <a:bodyPr/>
          <a:lstStyle/>
          <a:p>
            <a:r>
              <a:rPr lang="en-US" sz="4800" b="0">
                <a:latin typeface="Franklin Gothic Medium" panose="020B0603020102020204" pitchFamily="34" charset="0"/>
              </a:rPr>
              <a:t>Questions/Next Steps</a:t>
            </a:r>
          </a:p>
        </p:txBody>
      </p:sp>
      <p:sp>
        <p:nvSpPr>
          <p:cNvPr id="4" name="Date">
            <a:extLst>
              <a:ext uri="{FF2B5EF4-FFF2-40B4-BE49-F238E27FC236}">
                <a16:creationId xmlns:a16="http://schemas.microsoft.com/office/drawing/2014/main" id="{7488F1B0-19AE-FE4B-A8CD-0F44AB281CC5}"/>
              </a:ext>
            </a:extLst>
          </p:cNvPr>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47A9A36-4EB0-BF46-AE48-7CDA251B954B}" type="datetime1">
              <a:rPr kumimoji="0" lang="en-US" sz="1000" b="0" i="0" u="none" strike="noStrike" kern="1200" cap="none" spc="0" normalizeH="0" baseline="0" noProof="0" smtClean="0">
                <a:ln>
                  <a:noFill/>
                </a:ln>
                <a:solidFill>
                  <a:srgbClr val="FFFFFF">
                    <a:alpha val="70000"/>
                  </a:srgbClr>
                </a:solidFill>
                <a:effectLst/>
                <a:uLnTx/>
                <a:uFillTx/>
                <a:latin typeface="Franklin Gothic Book" panose="020B0503020102020204" pitchFamily="34"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2/2/2024</a:t>
            </a:fld>
            <a:endParaRPr kumimoji="0" lang="en-US" sz="1000" b="0" i="0" u="none" strike="noStrike" kern="1200" cap="none" spc="0" normalizeH="0" baseline="0" noProof="0">
              <a:ln>
                <a:noFill/>
              </a:ln>
              <a:solidFill>
                <a:srgbClr val="FFFFFF">
                  <a:alpha val="70000"/>
                </a:srgbClr>
              </a:solidFill>
              <a:effectLst/>
              <a:uLnTx/>
              <a:uFillTx/>
              <a:latin typeface="Franklin Gothic Book" panose="020B0503020102020204" pitchFamily="34" charset="0"/>
              <a:ea typeface="+mn-ea"/>
              <a:cs typeface="+mn-cs"/>
            </a:endParaRPr>
          </a:p>
        </p:txBody>
      </p:sp>
      <p:sp>
        <p:nvSpPr>
          <p:cNvPr id="5" name="Slide Number">
            <a:extLst>
              <a:ext uri="{FF2B5EF4-FFF2-40B4-BE49-F238E27FC236}">
                <a16:creationId xmlns:a16="http://schemas.microsoft.com/office/drawing/2014/main" id="{FFCAA48C-2045-8749-8754-B722B9DB8A5C}"/>
              </a:ext>
            </a:extLst>
          </p:cNvPr>
          <p:cNvSpPr>
            <a:spLocks noGrp="1"/>
          </p:cNvSpPr>
          <p:nvPr>
            <p:ph type="sldNum" sz="quarter" idx="4294967295"/>
          </p:nvPr>
        </p:nvSpPr>
        <p:spPr>
          <a:xfrm>
            <a:off x="10096500" y="6200875"/>
            <a:ext cx="487680" cy="365760"/>
          </a:xfrm>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8A7A6979-0714-4377-B894-6BE4C2D6E202}" type="slidenum">
              <a:rPr kumimoji="0" lang="en-US" sz="1000" b="1" i="0" u="none" strike="noStrike" kern="1200" cap="none" spc="0" normalizeH="0" baseline="0" noProof="0" smtClean="0">
                <a:ln>
                  <a:noFill/>
                </a:ln>
                <a:solidFill>
                  <a:srgbClr val="000000"/>
                </a:solidFill>
                <a:effectLst/>
                <a:uLnTx/>
                <a:uFillTx/>
                <a:latin typeface="Franklin Gothic Book" panose="020B0503020102020204" pitchFamily="34" charset="0"/>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19</a:t>
            </a:fld>
            <a:endParaRPr kumimoji="0" lang="en-US" sz="1000" b="1" i="0" u="none" strike="noStrike" kern="1200" cap="none" spc="0" normalizeH="0" baseline="0" noProof="0">
              <a:ln>
                <a:noFill/>
              </a:ln>
              <a:solidFill>
                <a:srgbClr val="000000"/>
              </a:solidFill>
              <a:effectLst/>
              <a:uLnTx/>
              <a:uFillTx/>
              <a:latin typeface="Franklin Gothic Book" panose="020B0503020102020204" pitchFamily="34" charset="0"/>
              <a:ea typeface="+mn-ea"/>
              <a:cs typeface="+mn-cs"/>
            </a:endParaRPr>
          </a:p>
        </p:txBody>
      </p:sp>
    </p:spTree>
    <p:extLst>
      <p:ext uri="{BB962C8B-B14F-4D97-AF65-F5344CB8AC3E}">
        <p14:creationId xmlns:p14="http://schemas.microsoft.com/office/powerpoint/2010/main" val="6704467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54EA7F14-B9DE-164B-9F38-47D5668D2586}"/>
              </a:ext>
            </a:extLst>
          </p:cNvPr>
          <p:cNvSpPr>
            <a:spLocks noGrp="1"/>
          </p:cNvSpPr>
          <p:nvPr>
            <p:ph type="ctrTitle"/>
          </p:nvPr>
        </p:nvSpPr>
        <p:spPr>
          <a:xfrm>
            <a:off x="2189998" y="2962552"/>
            <a:ext cx="7547389" cy="664797"/>
          </a:xfrm>
        </p:spPr>
        <p:txBody>
          <a:bodyPr/>
          <a:lstStyle/>
          <a:p>
            <a:r>
              <a:rPr lang="en-US" sz="4800" b="0">
                <a:latin typeface="Franklin Gothic Medium" panose="020B0603020102020204" pitchFamily="34" charset="0"/>
              </a:rPr>
              <a:t>AGENDA</a:t>
            </a:r>
          </a:p>
        </p:txBody>
      </p:sp>
      <p:sp>
        <p:nvSpPr>
          <p:cNvPr id="4" name="Date">
            <a:extLst>
              <a:ext uri="{FF2B5EF4-FFF2-40B4-BE49-F238E27FC236}">
                <a16:creationId xmlns:a16="http://schemas.microsoft.com/office/drawing/2014/main" id="{7488F1B0-19AE-FE4B-A8CD-0F44AB281CC5}"/>
              </a:ext>
            </a:extLst>
          </p:cNvPr>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47A9A36-4EB0-BF46-AE48-7CDA251B954B}" type="datetime1">
              <a:rPr kumimoji="0" lang="en-US" sz="1000" b="0" i="0" u="none" strike="noStrike" kern="1200" cap="none" spc="0" normalizeH="0" baseline="0" noProof="0" smtClean="0">
                <a:ln>
                  <a:noFill/>
                </a:ln>
                <a:solidFill>
                  <a:srgbClr val="FFFFFF">
                    <a:alpha val="70000"/>
                  </a:srgbClr>
                </a:solidFill>
                <a:effectLst/>
                <a:uLnTx/>
                <a:uFillTx/>
                <a:latin typeface="Franklin Gothic Book" panose="020B0503020102020204" pitchFamily="34"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2/2/2024</a:t>
            </a:fld>
            <a:endParaRPr kumimoji="0" lang="en-US" sz="1000" b="0" i="0" u="none" strike="noStrike" kern="1200" cap="none" spc="0" normalizeH="0" baseline="0" noProof="0">
              <a:ln>
                <a:noFill/>
              </a:ln>
              <a:solidFill>
                <a:srgbClr val="FFFFFF">
                  <a:alpha val="70000"/>
                </a:srgbClr>
              </a:solidFill>
              <a:effectLst/>
              <a:uLnTx/>
              <a:uFillTx/>
              <a:latin typeface="Franklin Gothic Book" panose="020B0503020102020204" pitchFamily="34" charset="0"/>
              <a:ea typeface="+mn-ea"/>
              <a:cs typeface="+mn-cs"/>
            </a:endParaRPr>
          </a:p>
        </p:txBody>
      </p:sp>
      <p:sp>
        <p:nvSpPr>
          <p:cNvPr id="5" name="Slide Number">
            <a:extLst>
              <a:ext uri="{FF2B5EF4-FFF2-40B4-BE49-F238E27FC236}">
                <a16:creationId xmlns:a16="http://schemas.microsoft.com/office/drawing/2014/main" id="{FFCAA48C-2045-8749-8754-B722B9DB8A5C}"/>
              </a:ext>
            </a:extLst>
          </p:cNvPr>
          <p:cNvSpPr>
            <a:spLocks noGrp="1"/>
          </p:cNvSpPr>
          <p:nvPr>
            <p:ph type="sldNum" sz="quarter" idx="4294967295"/>
          </p:nvPr>
        </p:nvSpPr>
        <p:spPr>
          <a:xfrm>
            <a:off x="10096500" y="6200875"/>
            <a:ext cx="487680" cy="365760"/>
          </a:xfrm>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8A7A6979-0714-4377-B894-6BE4C2D6E202}" type="slidenum">
              <a:rPr kumimoji="0" lang="en-US" sz="1000" b="1" i="0" u="none" strike="noStrike" kern="1200" cap="none" spc="0" normalizeH="0" baseline="0" noProof="0" smtClean="0">
                <a:ln>
                  <a:noFill/>
                </a:ln>
                <a:solidFill>
                  <a:srgbClr val="000000"/>
                </a:solidFill>
                <a:effectLst/>
                <a:uLnTx/>
                <a:uFillTx/>
                <a:latin typeface="Franklin Gothic Book" panose="020B0503020102020204" pitchFamily="34" charset="0"/>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2</a:t>
            </a:fld>
            <a:endParaRPr kumimoji="0" lang="en-US" sz="1000" b="1" i="0" u="none" strike="noStrike" kern="1200" cap="none" spc="0" normalizeH="0" baseline="0" noProof="0">
              <a:ln>
                <a:noFill/>
              </a:ln>
              <a:solidFill>
                <a:srgbClr val="000000"/>
              </a:solidFill>
              <a:effectLst/>
              <a:uLnTx/>
              <a:uFillTx/>
              <a:latin typeface="Franklin Gothic Book" panose="020B0503020102020204" pitchFamily="34" charset="0"/>
              <a:ea typeface="+mn-ea"/>
              <a:cs typeface="+mn-cs"/>
            </a:endParaRPr>
          </a:p>
        </p:txBody>
      </p:sp>
      <p:sp>
        <p:nvSpPr>
          <p:cNvPr id="3" name="TextBox 2">
            <a:extLst>
              <a:ext uri="{FF2B5EF4-FFF2-40B4-BE49-F238E27FC236}">
                <a16:creationId xmlns:a16="http://schemas.microsoft.com/office/drawing/2014/main" id="{C4734DF4-DB60-19CD-150B-492698AEA766}"/>
              </a:ext>
            </a:extLst>
          </p:cNvPr>
          <p:cNvSpPr txBox="1"/>
          <p:nvPr/>
        </p:nvSpPr>
        <p:spPr>
          <a:xfrm>
            <a:off x="4755097" y="2756341"/>
            <a:ext cx="5829083" cy="2062103"/>
          </a:xfrm>
          <a:prstGeom prst="rect">
            <a:avLst/>
          </a:prstGeom>
          <a:noFill/>
        </p:spPr>
        <p:txBody>
          <a:bodyPr wrap="square" lIns="91440" tIns="45720" rIns="91440" bIns="45720" rtlCol="0" anchor="t">
            <a:spAutoFit/>
          </a:bodyPr>
          <a:lstStyle>
            <a:defPPr>
              <a:defRPr lang="en-US"/>
            </a:defPPr>
            <a:lvl1pPr>
              <a:defRPr>
                <a:latin typeface="Selawik Light" panose="020B0502040204020203" pitchFamily="34" charset="0"/>
              </a:defRPr>
            </a:lvl1pPr>
          </a:lstStyle>
          <a:p>
            <a:pPr marL="285750" indent="-285750">
              <a:buFont typeface="Arial" panose="020B0604020202020204" pitchFamily="34" charset="0"/>
              <a:buChar char="•"/>
            </a:pPr>
            <a:r>
              <a:rPr lang="en-US" sz="1600">
                <a:solidFill>
                  <a:schemeClr val="accent4"/>
                </a:solidFill>
              </a:rPr>
              <a:t>Nearby Places Categories (Creation of the initial draft of master data-frame) </a:t>
            </a:r>
          </a:p>
          <a:p>
            <a:pPr marL="285750" indent="-285750">
              <a:buFont typeface="Arial" panose="020B0604020202020204" pitchFamily="34" charset="0"/>
              <a:buChar char="•"/>
            </a:pPr>
            <a:r>
              <a:rPr lang="en-US" sz="1600">
                <a:solidFill>
                  <a:schemeClr val="accent4"/>
                </a:solidFill>
              </a:rPr>
              <a:t>Sentiment Score on Yelp Reviews</a:t>
            </a:r>
          </a:p>
          <a:p>
            <a:pPr marL="285750" indent="-285750">
              <a:buFont typeface="Arial" panose="020B0604020202020204" pitchFamily="34" charset="0"/>
              <a:buChar char="•"/>
            </a:pPr>
            <a:r>
              <a:rPr lang="en-US" sz="1600">
                <a:solidFill>
                  <a:schemeClr val="accent4"/>
                </a:solidFill>
              </a:rPr>
              <a:t>Meijer Store Visits / Competitors Store Visits</a:t>
            </a:r>
          </a:p>
          <a:p>
            <a:pPr marL="285750" indent="-285750">
              <a:buFont typeface="Arial" panose="020B0604020202020204" pitchFamily="34" charset="0"/>
              <a:buChar char="•"/>
            </a:pPr>
            <a:r>
              <a:rPr lang="en-US" sz="1600">
                <a:solidFill>
                  <a:schemeClr val="accent4"/>
                </a:solidFill>
              </a:rPr>
              <a:t>Traffic Volume &amp; Distance to Highway</a:t>
            </a:r>
          </a:p>
          <a:p>
            <a:pPr marL="285750" indent="-285750">
              <a:buFont typeface="Arial" panose="020B0604020202020204" pitchFamily="34" charset="0"/>
              <a:buChar char="•"/>
            </a:pPr>
            <a:r>
              <a:rPr lang="en-US" sz="1600">
                <a:solidFill>
                  <a:schemeClr val="accent4"/>
                </a:solidFill>
              </a:rPr>
              <a:t>Scoring Model Ideas</a:t>
            </a:r>
          </a:p>
          <a:p>
            <a:pPr marL="285750" indent="-285750">
              <a:buFont typeface="Arial" panose="020B0604020202020204" pitchFamily="34" charset="0"/>
              <a:buChar char="•"/>
            </a:pPr>
            <a:r>
              <a:rPr lang="en-US" sz="1600">
                <a:solidFill>
                  <a:schemeClr val="accent4"/>
                </a:solidFill>
              </a:rPr>
              <a:t>Questions / Next Steps</a:t>
            </a:r>
          </a:p>
          <a:p>
            <a:pPr marL="285750" indent="-285750">
              <a:buFont typeface="Arial" panose="020B0604020202020204" pitchFamily="34" charset="0"/>
              <a:buChar char="•"/>
            </a:pPr>
            <a:endParaRPr lang="en-US" sz="1600">
              <a:solidFill>
                <a:schemeClr val="accent4"/>
              </a:solidFill>
            </a:endParaRPr>
          </a:p>
        </p:txBody>
      </p:sp>
    </p:spTree>
    <p:extLst>
      <p:ext uri="{BB962C8B-B14F-4D97-AF65-F5344CB8AC3E}">
        <p14:creationId xmlns:p14="http://schemas.microsoft.com/office/powerpoint/2010/main" val="18050417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AFCE9C-24DC-B690-99F9-455C9DEBE5CD}"/>
            </a:ext>
          </a:extLst>
        </p:cNvPr>
        <p:cNvGrpSpPr/>
        <p:nvPr/>
      </p:nvGrpSpPr>
      <p:grpSpPr>
        <a:xfrm>
          <a:off x="0" y="0"/>
          <a:ext cx="0" cy="0"/>
          <a:chOff x="0" y="0"/>
          <a:chExt cx="0" cy="0"/>
        </a:xfrm>
      </p:grpSpPr>
      <p:sp>
        <p:nvSpPr>
          <p:cNvPr id="5" name="Date Placeholder 4">
            <a:extLst>
              <a:ext uri="{FF2B5EF4-FFF2-40B4-BE49-F238E27FC236}">
                <a16:creationId xmlns:a16="http://schemas.microsoft.com/office/drawing/2014/main" id="{73766224-1FA6-4886-3AE6-B30BFBBD9F52}"/>
              </a:ext>
            </a:extLst>
          </p:cNvPr>
          <p:cNvSpPr>
            <a:spLocks noGrp="1"/>
          </p:cNvSpPr>
          <p:nvPr>
            <p:ph type="dt" sz="half" idx="10"/>
          </p:nvPr>
        </p:nvSpPr>
        <p:spPr/>
        <p:txBody>
          <a:bodyPr/>
          <a:lstStyle/>
          <a:p>
            <a:fld id="{D47A9A36-4EB0-BF46-AE48-7CDA251B954B}" type="datetime1">
              <a:rPr lang="en-US" smtClean="0"/>
              <a:t>2/2/2024</a:t>
            </a:fld>
            <a:endParaRPr lang="en-US"/>
          </a:p>
        </p:txBody>
      </p:sp>
      <p:sp>
        <p:nvSpPr>
          <p:cNvPr id="6" name="Slide Number Placeholder 5">
            <a:extLst>
              <a:ext uri="{FF2B5EF4-FFF2-40B4-BE49-F238E27FC236}">
                <a16:creationId xmlns:a16="http://schemas.microsoft.com/office/drawing/2014/main" id="{D36BB9A8-B218-B1EE-74F7-104C6A9FB85B}"/>
              </a:ext>
            </a:extLst>
          </p:cNvPr>
          <p:cNvSpPr>
            <a:spLocks noGrp="1"/>
          </p:cNvSpPr>
          <p:nvPr>
            <p:ph type="sldNum" sz="quarter" idx="12"/>
          </p:nvPr>
        </p:nvSpPr>
        <p:spPr/>
        <p:txBody>
          <a:bodyPr/>
          <a:lstStyle/>
          <a:p>
            <a:fld id="{8A7A6979-0714-4377-B894-6BE4C2D6E202}" type="slidenum">
              <a:rPr lang="en-US" smtClean="0"/>
              <a:pPr/>
              <a:t>20</a:t>
            </a:fld>
            <a:endParaRPr lang="en-US"/>
          </a:p>
        </p:txBody>
      </p:sp>
      <p:sp>
        <p:nvSpPr>
          <p:cNvPr id="8" name="TextBox 7">
            <a:extLst>
              <a:ext uri="{FF2B5EF4-FFF2-40B4-BE49-F238E27FC236}">
                <a16:creationId xmlns:a16="http://schemas.microsoft.com/office/drawing/2014/main" id="{472597A3-F4DF-50B6-39C8-C7269BA90C13}"/>
              </a:ext>
            </a:extLst>
          </p:cNvPr>
          <p:cNvSpPr txBox="1"/>
          <p:nvPr/>
        </p:nvSpPr>
        <p:spPr>
          <a:xfrm>
            <a:off x="1881353" y="364391"/>
            <a:ext cx="5906813" cy="461665"/>
          </a:xfrm>
          <a:prstGeom prst="rect">
            <a:avLst/>
          </a:prstGeom>
          <a:noFill/>
        </p:spPr>
        <p:txBody>
          <a:bodyPr wrap="square" lIns="91440" tIns="45720" rIns="91440" bIns="45720" rtlCol="0" anchor="t">
            <a:spAutoFit/>
          </a:bodyPr>
          <a:lstStyle/>
          <a:p>
            <a:r>
              <a:rPr lang="en-US" sz="2400" b="1" i="1">
                <a:solidFill>
                  <a:schemeClr val="tx2">
                    <a:lumMod val="75000"/>
                  </a:schemeClr>
                </a:solidFill>
              </a:rPr>
              <a:t>Questions / Next Steps</a:t>
            </a:r>
          </a:p>
        </p:txBody>
      </p:sp>
      <p:sp>
        <p:nvSpPr>
          <p:cNvPr id="3" name="TextBox 2">
            <a:extLst>
              <a:ext uri="{FF2B5EF4-FFF2-40B4-BE49-F238E27FC236}">
                <a16:creationId xmlns:a16="http://schemas.microsoft.com/office/drawing/2014/main" id="{F729F2FE-FD41-581B-6972-D926CDB40BF4}"/>
              </a:ext>
            </a:extLst>
          </p:cNvPr>
          <p:cNvSpPr txBox="1"/>
          <p:nvPr/>
        </p:nvSpPr>
        <p:spPr>
          <a:xfrm>
            <a:off x="1881352" y="1239302"/>
            <a:ext cx="9057993" cy="1200329"/>
          </a:xfrm>
          <a:prstGeom prst="rect">
            <a:avLst/>
          </a:prstGeom>
          <a:noFill/>
        </p:spPr>
        <p:txBody>
          <a:bodyPr wrap="square" lIns="91440" tIns="45720" rIns="91440" bIns="45720" anchor="t">
            <a:spAutoFit/>
          </a:bodyPr>
          <a:lstStyle/>
          <a:p>
            <a:r>
              <a:rPr lang="en-US" b="1">
                <a:solidFill>
                  <a:srgbClr val="1D1D1D"/>
                </a:solidFill>
                <a:latin typeface="Calibri"/>
                <a:cs typeface="Calibri"/>
              </a:rPr>
              <a:t>Questions</a:t>
            </a:r>
          </a:p>
          <a:p>
            <a:endParaRPr lang="en-US">
              <a:solidFill>
                <a:srgbClr val="1D1D1D"/>
              </a:solidFill>
              <a:latin typeface="Calibri"/>
              <a:cs typeface="Calibri"/>
            </a:endParaRPr>
          </a:p>
          <a:p>
            <a:pPr marL="342900" indent="-342900">
              <a:buAutoNum type="arabicPeriod"/>
            </a:pPr>
            <a:r>
              <a:rPr lang="en-US">
                <a:solidFill>
                  <a:srgbClr val="1D1D1D"/>
                </a:solidFill>
                <a:latin typeface="Calibri"/>
                <a:cs typeface="Calibri"/>
              </a:rPr>
              <a:t>Will we be able to use Nielson’s data?</a:t>
            </a:r>
          </a:p>
          <a:p>
            <a:pPr marL="342900" indent="-342900">
              <a:buAutoNum type="arabicPeriod"/>
            </a:pPr>
            <a:r>
              <a:rPr lang="en-US">
                <a:solidFill>
                  <a:srgbClr val="1D1D1D"/>
                </a:solidFill>
                <a:latin typeface="Calibri"/>
                <a:cs typeface="Calibri"/>
              </a:rPr>
              <a:t>Confirmation on the target variable</a:t>
            </a:r>
            <a:endParaRPr lang="en-US" sz="1800" b="0" i="0" u="none" strike="noStrike">
              <a:solidFill>
                <a:srgbClr val="1D1D1D"/>
              </a:solidFill>
              <a:effectLst/>
              <a:latin typeface="Calibri" panose="020F0502020204030204" pitchFamily="34" charset="0"/>
              <a:cs typeface="Calibri"/>
            </a:endParaRPr>
          </a:p>
        </p:txBody>
      </p:sp>
      <p:sp>
        <p:nvSpPr>
          <p:cNvPr id="2" name="TextBox 1">
            <a:extLst>
              <a:ext uri="{FF2B5EF4-FFF2-40B4-BE49-F238E27FC236}">
                <a16:creationId xmlns:a16="http://schemas.microsoft.com/office/drawing/2014/main" id="{2FAABA64-5AC5-3501-C25D-3A42864E58C3}"/>
              </a:ext>
            </a:extLst>
          </p:cNvPr>
          <p:cNvSpPr txBox="1"/>
          <p:nvPr/>
        </p:nvSpPr>
        <p:spPr>
          <a:xfrm>
            <a:off x="1881351" y="3176004"/>
            <a:ext cx="9057993" cy="1200329"/>
          </a:xfrm>
          <a:prstGeom prst="rect">
            <a:avLst/>
          </a:prstGeom>
          <a:noFill/>
        </p:spPr>
        <p:txBody>
          <a:bodyPr wrap="square" lIns="91440" tIns="45720" rIns="91440" bIns="45720" anchor="t">
            <a:spAutoFit/>
          </a:bodyPr>
          <a:lstStyle/>
          <a:p>
            <a:r>
              <a:rPr lang="en-US" b="1">
                <a:solidFill>
                  <a:srgbClr val="1D1D1D"/>
                </a:solidFill>
                <a:latin typeface="Calibri"/>
                <a:cs typeface="Calibri"/>
              </a:rPr>
              <a:t>Next Steps</a:t>
            </a:r>
          </a:p>
          <a:p>
            <a:pPr marL="342900" indent="-342900">
              <a:buAutoNum type="alphaUcPeriod"/>
            </a:pPr>
            <a:endParaRPr lang="en-US">
              <a:solidFill>
                <a:srgbClr val="1D1D1D"/>
              </a:solidFill>
              <a:latin typeface="Calibri"/>
              <a:cs typeface="Calibri"/>
            </a:endParaRPr>
          </a:p>
          <a:p>
            <a:pPr marL="342900" indent="-342900">
              <a:buAutoNum type="alphaUcPeriod"/>
            </a:pPr>
            <a:r>
              <a:rPr lang="en-US"/>
              <a:t>Determine a scoring system for each of the factors</a:t>
            </a:r>
            <a:endParaRPr lang="en-US">
              <a:solidFill>
                <a:srgbClr val="1D1D1D"/>
              </a:solidFill>
              <a:latin typeface="Calibri"/>
              <a:cs typeface="Calibri"/>
            </a:endParaRPr>
          </a:p>
          <a:p>
            <a:pPr marL="342900" indent="-342900">
              <a:buAutoNum type="alphaUcPeriod"/>
            </a:pPr>
            <a:r>
              <a:rPr lang="en-US">
                <a:solidFill>
                  <a:srgbClr val="1D1D1D"/>
                </a:solidFill>
                <a:latin typeface="Calibri"/>
                <a:cs typeface="Calibri"/>
              </a:rPr>
              <a:t>Explore other relevant features that would help in building the scoring algorithm</a:t>
            </a:r>
          </a:p>
        </p:txBody>
      </p:sp>
    </p:spTree>
    <p:extLst>
      <p:ext uri="{BB962C8B-B14F-4D97-AF65-F5344CB8AC3E}">
        <p14:creationId xmlns:p14="http://schemas.microsoft.com/office/powerpoint/2010/main" val="21749191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54EA7F14-B9DE-164B-9F38-47D5668D2586}"/>
              </a:ext>
            </a:extLst>
          </p:cNvPr>
          <p:cNvSpPr>
            <a:spLocks noGrp="1"/>
          </p:cNvSpPr>
          <p:nvPr>
            <p:ph type="ctrTitle"/>
          </p:nvPr>
        </p:nvSpPr>
        <p:spPr>
          <a:xfrm>
            <a:off x="2189998" y="2962552"/>
            <a:ext cx="7547389" cy="664797"/>
          </a:xfrm>
        </p:spPr>
        <p:txBody>
          <a:bodyPr/>
          <a:lstStyle/>
          <a:p>
            <a:r>
              <a:rPr lang="en-US" sz="4800" b="0">
                <a:latin typeface="Franklin Gothic Medium" panose="020B0603020102020204" pitchFamily="34" charset="0"/>
              </a:rPr>
              <a:t>THANK YOU</a:t>
            </a:r>
          </a:p>
        </p:txBody>
      </p:sp>
      <p:sp>
        <p:nvSpPr>
          <p:cNvPr id="4" name="Date">
            <a:extLst>
              <a:ext uri="{FF2B5EF4-FFF2-40B4-BE49-F238E27FC236}">
                <a16:creationId xmlns:a16="http://schemas.microsoft.com/office/drawing/2014/main" id="{7488F1B0-19AE-FE4B-A8CD-0F44AB281CC5}"/>
              </a:ext>
            </a:extLst>
          </p:cNvPr>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47A9A36-4EB0-BF46-AE48-7CDA251B954B}" type="datetime1">
              <a:rPr kumimoji="0" lang="en-US" sz="1000" b="0" i="0" u="none" strike="noStrike" kern="1200" cap="none" spc="0" normalizeH="0" baseline="0" noProof="0" smtClean="0">
                <a:ln>
                  <a:noFill/>
                </a:ln>
                <a:solidFill>
                  <a:srgbClr val="FFFFFF">
                    <a:alpha val="70000"/>
                  </a:srgbClr>
                </a:solidFill>
                <a:effectLst/>
                <a:uLnTx/>
                <a:uFillTx/>
                <a:latin typeface="Franklin Gothic Book" panose="020B0503020102020204" pitchFamily="34"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2/2/2024</a:t>
            </a:fld>
            <a:endParaRPr kumimoji="0" lang="en-US" sz="1000" b="0" i="0" u="none" strike="noStrike" kern="1200" cap="none" spc="0" normalizeH="0" baseline="0" noProof="0">
              <a:ln>
                <a:noFill/>
              </a:ln>
              <a:solidFill>
                <a:srgbClr val="FFFFFF">
                  <a:alpha val="70000"/>
                </a:srgbClr>
              </a:solidFill>
              <a:effectLst/>
              <a:uLnTx/>
              <a:uFillTx/>
              <a:latin typeface="Franklin Gothic Book" panose="020B0503020102020204" pitchFamily="34" charset="0"/>
              <a:ea typeface="+mn-ea"/>
              <a:cs typeface="+mn-cs"/>
            </a:endParaRPr>
          </a:p>
        </p:txBody>
      </p:sp>
      <p:sp>
        <p:nvSpPr>
          <p:cNvPr id="5" name="Slide Number">
            <a:extLst>
              <a:ext uri="{FF2B5EF4-FFF2-40B4-BE49-F238E27FC236}">
                <a16:creationId xmlns:a16="http://schemas.microsoft.com/office/drawing/2014/main" id="{FFCAA48C-2045-8749-8754-B722B9DB8A5C}"/>
              </a:ext>
            </a:extLst>
          </p:cNvPr>
          <p:cNvSpPr>
            <a:spLocks noGrp="1"/>
          </p:cNvSpPr>
          <p:nvPr>
            <p:ph type="sldNum" sz="quarter" idx="4294967295"/>
          </p:nvPr>
        </p:nvSpPr>
        <p:spPr>
          <a:xfrm>
            <a:off x="10096500" y="6200875"/>
            <a:ext cx="487680" cy="365760"/>
          </a:xfrm>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8A7A6979-0714-4377-B894-6BE4C2D6E202}" type="slidenum">
              <a:rPr kumimoji="0" lang="en-US" sz="1000" b="1" i="0" u="none" strike="noStrike" kern="1200" cap="none" spc="0" normalizeH="0" baseline="0" noProof="0" smtClean="0">
                <a:ln>
                  <a:noFill/>
                </a:ln>
                <a:solidFill>
                  <a:srgbClr val="000000"/>
                </a:solidFill>
                <a:effectLst/>
                <a:uLnTx/>
                <a:uFillTx/>
                <a:latin typeface="Franklin Gothic Book" panose="020B0503020102020204" pitchFamily="34" charset="0"/>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21</a:t>
            </a:fld>
            <a:endParaRPr kumimoji="0" lang="en-US" sz="1000" b="1" i="0" u="none" strike="noStrike" kern="1200" cap="none" spc="0" normalizeH="0" baseline="0" noProof="0">
              <a:ln>
                <a:noFill/>
              </a:ln>
              <a:solidFill>
                <a:srgbClr val="000000"/>
              </a:solidFill>
              <a:effectLst/>
              <a:uLnTx/>
              <a:uFillTx/>
              <a:latin typeface="Franklin Gothic Book" panose="020B0503020102020204" pitchFamily="34" charset="0"/>
              <a:ea typeface="+mn-ea"/>
              <a:cs typeface="+mn-cs"/>
            </a:endParaRPr>
          </a:p>
        </p:txBody>
      </p:sp>
    </p:spTree>
    <p:extLst>
      <p:ext uri="{BB962C8B-B14F-4D97-AF65-F5344CB8AC3E}">
        <p14:creationId xmlns:p14="http://schemas.microsoft.com/office/powerpoint/2010/main" val="28562175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C54D08-689E-CC72-10D1-A34A7A724A2E}"/>
            </a:ext>
          </a:extLst>
        </p:cNvPr>
        <p:cNvGrpSpPr/>
        <p:nvPr/>
      </p:nvGrpSpPr>
      <p:grpSpPr>
        <a:xfrm>
          <a:off x="0" y="0"/>
          <a:ext cx="0" cy="0"/>
          <a:chOff x="0" y="0"/>
          <a:chExt cx="0" cy="0"/>
        </a:xfrm>
      </p:grpSpPr>
      <p:sp>
        <p:nvSpPr>
          <p:cNvPr id="2" name="Title">
            <a:extLst>
              <a:ext uri="{FF2B5EF4-FFF2-40B4-BE49-F238E27FC236}">
                <a16:creationId xmlns:a16="http://schemas.microsoft.com/office/drawing/2014/main" id="{3043F5F0-1F27-EC84-B309-C0013AA7B179}"/>
              </a:ext>
            </a:extLst>
          </p:cNvPr>
          <p:cNvSpPr>
            <a:spLocks noGrp="1"/>
          </p:cNvSpPr>
          <p:nvPr>
            <p:ph type="ctrTitle"/>
          </p:nvPr>
        </p:nvSpPr>
        <p:spPr>
          <a:xfrm>
            <a:off x="2189998" y="2962552"/>
            <a:ext cx="8562085" cy="664797"/>
          </a:xfrm>
        </p:spPr>
        <p:txBody>
          <a:bodyPr/>
          <a:lstStyle/>
          <a:p>
            <a:r>
              <a:rPr lang="en-US" b="0">
                <a:latin typeface="Franklin Gothic Medium"/>
              </a:rPr>
              <a:t>Nearby Places</a:t>
            </a:r>
            <a:endParaRPr lang="en-US" sz="4800" b="0">
              <a:latin typeface="Franklin Gothic Medium" panose="020B0603020102020204" pitchFamily="34" charset="0"/>
            </a:endParaRPr>
          </a:p>
        </p:txBody>
      </p:sp>
      <p:sp>
        <p:nvSpPr>
          <p:cNvPr id="4" name="Date">
            <a:extLst>
              <a:ext uri="{FF2B5EF4-FFF2-40B4-BE49-F238E27FC236}">
                <a16:creationId xmlns:a16="http://schemas.microsoft.com/office/drawing/2014/main" id="{B76402AF-DDB9-CD16-4953-B053E5A10DBA}"/>
              </a:ext>
            </a:extLst>
          </p:cNvPr>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47A9A36-4EB0-BF46-AE48-7CDA251B954B}" type="datetime1">
              <a:rPr kumimoji="0" lang="en-US" sz="1000" b="0" i="0" u="none" strike="noStrike" kern="1200" cap="none" spc="0" normalizeH="0" baseline="0" noProof="0" smtClean="0">
                <a:ln>
                  <a:noFill/>
                </a:ln>
                <a:solidFill>
                  <a:srgbClr val="FFFFFF">
                    <a:alpha val="70000"/>
                  </a:srgbClr>
                </a:solidFill>
                <a:effectLst/>
                <a:uLnTx/>
                <a:uFillTx/>
                <a:latin typeface="Franklin Gothic Book" panose="020B0503020102020204" pitchFamily="34"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2/2/2024</a:t>
            </a:fld>
            <a:endParaRPr kumimoji="0" lang="en-US" sz="1000" b="0" i="0" u="none" strike="noStrike" kern="1200" cap="none" spc="0" normalizeH="0" baseline="0" noProof="0">
              <a:ln>
                <a:noFill/>
              </a:ln>
              <a:solidFill>
                <a:srgbClr val="FFFFFF">
                  <a:alpha val="70000"/>
                </a:srgbClr>
              </a:solidFill>
              <a:effectLst/>
              <a:uLnTx/>
              <a:uFillTx/>
              <a:latin typeface="Franklin Gothic Book" panose="020B0503020102020204" pitchFamily="34" charset="0"/>
              <a:ea typeface="+mn-ea"/>
              <a:cs typeface="+mn-cs"/>
            </a:endParaRPr>
          </a:p>
        </p:txBody>
      </p:sp>
      <p:sp>
        <p:nvSpPr>
          <p:cNvPr id="5" name="Slide Number">
            <a:extLst>
              <a:ext uri="{FF2B5EF4-FFF2-40B4-BE49-F238E27FC236}">
                <a16:creationId xmlns:a16="http://schemas.microsoft.com/office/drawing/2014/main" id="{480A41B6-B8D1-2A15-8B24-F53F4E7F821C}"/>
              </a:ext>
            </a:extLst>
          </p:cNvPr>
          <p:cNvSpPr>
            <a:spLocks noGrp="1"/>
          </p:cNvSpPr>
          <p:nvPr>
            <p:ph type="sldNum" sz="quarter" idx="4294967295"/>
          </p:nvPr>
        </p:nvSpPr>
        <p:spPr>
          <a:xfrm>
            <a:off x="10096500" y="6200875"/>
            <a:ext cx="487680" cy="365760"/>
          </a:xfrm>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8A7A6979-0714-4377-B894-6BE4C2D6E202}" type="slidenum">
              <a:rPr kumimoji="0" lang="en-US" sz="1000" b="1" i="0" u="none" strike="noStrike" kern="1200" cap="none" spc="0" normalizeH="0" baseline="0" noProof="0" smtClean="0">
                <a:ln>
                  <a:noFill/>
                </a:ln>
                <a:solidFill>
                  <a:srgbClr val="000000"/>
                </a:solidFill>
                <a:effectLst/>
                <a:uLnTx/>
                <a:uFillTx/>
                <a:latin typeface="Franklin Gothic Book" panose="020B0503020102020204" pitchFamily="34" charset="0"/>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3</a:t>
            </a:fld>
            <a:endParaRPr kumimoji="0" lang="en-US" sz="1000" b="1" i="0" u="none" strike="noStrike" kern="1200" cap="none" spc="0" normalizeH="0" baseline="0" noProof="0">
              <a:ln>
                <a:noFill/>
              </a:ln>
              <a:solidFill>
                <a:srgbClr val="000000"/>
              </a:solidFill>
              <a:effectLst/>
              <a:uLnTx/>
              <a:uFillTx/>
              <a:latin typeface="Franklin Gothic Book" panose="020B0503020102020204" pitchFamily="34" charset="0"/>
              <a:ea typeface="+mn-ea"/>
              <a:cs typeface="+mn-cs"/>
            </a:endParaRPr>
          </a:p>
        </p:txBody>
      </p:sp>
    </p:spTree>
    <p:extLst>
      <p:ext uri="{BB962C8B-B14F-4D97-AF65-F5344CB8AC3E}">
        <p14:creationId xmlns:p14="http://schemas.microsoft.com/office/powerpoint/2010/main" val="5444873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185846-536D-1DCE-1DDB-AF9A614F80E0}"/>
            </a:ext>
          </a:extLst>
        </p:cNvPr>
        <p:cNvGrpSpPr/>
        <p:nvPr/>
      </p:nvGrpSpPr>
      <p:grpSpPr>
        <a:xfrm>
          <a:off x="0" y="0"/>
          <a:ext cx="0" cy="0"/>
          <a:chOff x="0" y="0"/>
          <a:chExt cx="0" cy="0"/>
        </a:xfrm>
      </p:grpSpPr>
      <p:sp>
        <p:nvSpPr>
          <p:cNvPr id="5" name="Date Placeholder 4">
            <a:extLst>
              <a:ext uri="{FF2B5EF4-FFF2-40B4-BE49-F238E27FC236}">
                <a16:creationId xmlns:a16="http://schemas.microsoft.com/office/drawing/2014/main" id="{DB27DE76-D61F-888B-DB04-61E95C4C445A}"/>
              </a:ext>
            </a:extLst>
          </p:cNvPr>
          <p:cNvSpPr>
            <a:spLocks noGrp="1"/>
          </p:cNvSpPr>
          <p:nvPr>
            <p:ph type="dt" sz="half" idx="10"/>
          </p:nvPr>
        </p:nvSpPr>
        <p:spPr/>
        <p:txBody>
          <a:bodyPr/>
          <a:lstStyle/>
          <a:p>
            <a:fld id="{D47A9A36-4EB0-BF46-AE48-7CDA251B954B}" type="datetime1">
              <a:rPr lang="en-US" smtClean="0"/>
              <a:t>2/2/2024</a:t>
            </a:fld>
            <a:endParaRPr lang="en-US"/>
          </a:p>
        </p:txBody>
      </p:sp>
      <p:sp>
        <p:nvSpPr>
          <p:cNvPr id="6" name="Slide Number Placeholder 5">
            <a:extLst>
              <a:ext uri="{FF2B5EF4-FFF2-40B4-BE49-F238E27FC236}">
                <a16:creationId xmlns:a16="http://schemas.microsoft.com/office/drawing/2014/main" id="{B7F5F399-5B70-45CD-3F40-E5D7ECDBEA40}"/>
              </a:ext>
            </a:extLst>
          </p:cNvPr>
          <p:cNvSpPr>
            <a:spLocks noGrp="1"/>
          </p:cNvSpPr>
          <p:nvPr>
            <p:ph type="sldNum" sz="quarter" idx="12"/>
          </p:nvPr>
        </p:nvSpPr>
        <p:spPr/>
        <p:txBody>
          <a:bodyPr/>
          <a:lstStyle/>
          <a:p>
            <a:fld id="{8A7A6979-0714-4377-B894-6BE4C2D6E202}" type="slidenum">
              <a:rPr lang="en-US" smtClean="0"/>
              <a:pPr/>
              <a:t>4</a:t>
            </a:fld>
            <a:endParaRPr lang="en-US"/>
          </a:p>
        </p:txBody>
      </p:sp>
      <p:sp>
        <p:nvSpPr>
          <p:cNvPr id="8" name="TextBox 7">
            <a:extLst>
              <a:ext uri="{FF2B5EF4-FFF2-40B4-BE49-F238E27FC236}">
                <a16:creationId xmlns:a16="http://schemas.microsoft.com/office/drawing/2014/main" id="{5CF75CD2-53E1-D527-713F-782649264D77}"/>
              </a:ext>
            </a:extLst>
          </p:cNvPr>
          <p:cNvSpPr txBox="1"/>
          <p:nvPr/>
        </p:nvSpPr>
        <p:spPr>
          <a:xfrm>
            <a:off x="1881353" y="364391"/>
            <a:ext cx="9669516" cy="461665"/>
          </a:xfrm>
          <a:prstGeom prst="rect">
            <a:avLst/>
          </a:prstGeom>
          <a:noFill/>
        </p:spPr>
        <p:txBody>
          <a:bodyPr wrap="square" lIns="91440" tIns="45720" rIns="91440" bIns="45720" rtlCol="0" anchor="t">
            <a:spAutoFit/>
          </a:bodyPr>
          <a:lstStyle/>
          <a:p>
            <a:r>
              <a:rPr lang="en-US" sz="2400" b="1" i="1">
                <a:solidFill>
                  <a:schemeClr val="tx2">
                    <a:lumMod val="75000"/>
                  </a:schemeClr>
                </a:solidFill>
              </a:rPr>
              <a:t>Nearby Places| Categories | Latitude &amp; Longitude Level</a:t>
            </a:r>
          </a:p>
        </p:txBody>
      </p:sp>
      <p:sp>
        <p:nvSpPr>
          <p:cNvPr id="4" name="Oval 3">
            <a:extLst>
              <a:ext uri="{FF2B5EF4-FFF2-40B4-BE49-F238E27FC236}">
                <a16:creationId xmlns:a16="http://schemas.microsoft.com/office/drawing/2014/main" id="{5D723779-C1A2-A9FC-7A43-825A0BFFD72C}"/>
              </a:ext>
            </a:extLst>
          </p:cNvPr>
          <p:cNvSpPr/>
          <p:nvPr/>
        </p:nvSpPr>
        <p:spPr>
          <a:xfrm>
            <a:off x="5373832" y="2795154"/>
            <a:ext cx="1444336" cy="1267691"/>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t>1 mile</a:t>
            </a:r>
          </a:p>
        </p:txBody>
      </p:sp>
      <p:pic>
        <p:nvPicPr>
          <p:cNvPr id="7" name="Picture 6">
            <a:extLst>
              <a:ext uri="{FF2B5EF4-FFF2-40B4-BE49-F238E27FC236}">
                <a16:creationId xmlns:a16="http://schemas.microsoft.com/office/drawing/2014/main" id="{32505ED5-06C2-C624-FEEC-5D2856C12BEB}"/>
              </a:ext>
            </a:extLst>
          </p:cNvPr>
          <p:cNvPicPr>
            <a:picLocks noChangeAspect="1"/>
          </p:cNvPicPr>
          <p:nvPr/>
        </p:nvPicPr>
        <p:blipFill>
          <a:blip r:embed="rId3"/>
          <a:stretch>
            <a:fillRect/>
          </a:stretch>
        </p:blipFill>
        <p:spPr>
          <a:xfrm>
            <a:off x="1564987" y="1281546"/>
            <a:ext cx="2955059" cy="1694368"/>
          </a:xfrm>
          <a:prstGeom prst="rect">
            <a:avLst/>
          </a:prstGeom>
        </p:spPr>
      </p:pic>
      <p:pic>
        <p:nvPicPr>
          <p:cNvPr id="9" name="Picture 8">
            <a:extLst>
              <a:ext uri="{FF2B5EF4-FFF2-40B4-BE49-F238E27FC236}">
                <a16:creationId xmlns:a16="http://schemas.microsoft.com/office/drawing/2014/main" id="{78C808F3-27C7-1B5A-0A66-429B78E48B37}"/>
              </a:ext>
            </a:extLst>
          </p:cNvPr>
          <p:cNvPicPr>
            <a:picLocks noChangeAspect="1"/>
          </p:cNvPicPr>
          <p:nvPr/>
        </p:nvPicPr>
        <p:blipFill>
          <a:blip r:embed="rId4"/>
          <a:stretch>
            <a:fillRect/>
          </a:stretch>
        </p:blipFill>
        <p:spPr>
          <a:xfrm>
            <a:off x="1564987" y="3512126"/>
            <a:ext cx="2955059" cy="2265219"/>
          </a:xfrm>
          <a:prstGeom prst="rect">
            <a:avLst/>
          </a:prstGeom>
        </p:spPr>
      </p:pic>
      <p:pic>
        <p:nvPicPr>
          <p:cNvPr id="10" name="Picture 9">
            <a:extLst>
              <a:ext uri="{FF2B5EF4-FFF2-40B4-BE49-F238E27FC236}">
                <a16:creationId xmlns:a16="http://schemas.microsoft.com/office/drawing/2014/main" id="{25DB69D1-672C-1E09-EE84-A8D29379AA88}"/>
              </a:ext>
            </a:extLst>
          </p:cNvPr>
          <p:cNvPicPr>
            <a:picLocks noChangeAspect="1"/>
          </p:cNvPicPr>
          <p:nvPr/>
        </p:nvPicPr>
        <p:blipFill>
          <a:blip r:embed="rId5"/>
          <a:stretch>
            <a:fillRect/>
          </a:stretch>
        </p:blipFill>
        <p:spPr>
          <a:xfrm>
            <a:off x="7555373" y="1281546"/>
            <a:ext cx="3251171" cy="1694550"/>
          </a:xfrm>
          <a:prstGeom prst="rect">
            <a:avLst/>
          </a:prstGeom>
        </p:spPr>
      </p:pic>
      <p:pic>
        <p:nvPicPr>
          <p:cNvPr id="11" name="Picture 10">
            <a:extLst>
              <a:ext uri="{FF2B5EF4-FFF2-40B4-BE49-F238E27FC236}">
                <a16:creationId xmlns:a16="http://schemas.microsoft.com/office/drawing/2014/main" id="{0865C4B3-75B6-2B73-D0F2-1B68DB4D570D}"/>
              </a:ext>
            </a:extLst>
          </p:cNvPr>
          <p:cNvPicPr>
            <a:picLocks noChangeAspect="1"/>
          </p:cNvPicPr>
          <p:nvPr/>
        </p:nvPicPr>
        <p:blipFill>
          <a:blip r:embed="rId6"/>
          <a:stretch>
            <a:fillRect/>
          </a:stretch>
        </p:blipFill>
        <p:spPr>
          <a:xfrm>
            <a:off x="7555373" y="3915411"/>
            <a:ext cx="3251171" cy="1368914"/>
          </a:xfrm>
          <a:prstGeom prst="rect">
            <a:avLst/>
          </a:prstGeom>
        </p:spPr>
      </p:pic>
    </p:spTree>
    <p:extLst>
      <p:ext uri="{BB962C8B-B14F-4D97-AF65-F5344CB8AC3E}">
        <p14:creationId xmlns:p14="http://schemas.microsoft.com/office/powerpoint/2010/main" val="8366036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EC8D31-E689-DEE8-5D29-57D5A3963F08}"/>
            </a:ext>
          </a:extLst>
        </p:cNvPr>
        <p:cNvGrpSpPr/>
        <p:nvPr/>
      </p:nvGrpSpPr>
      <p:grpSpPr>
        <a:xfrm>
          <a:off x="0" y="0"/>
          <a:ext cx="0" cy="0"/>
          <a:chOff x="0" y="0"/>
          <a:chExt cx="0" cy="0"/>
        </a:xfrm>
      </p:grpSpPr>
      <p:sp>
        <p:nvSpPr>
          <p:cNvPr id="5" name="Date Placeholder 4">
            <a:extLst>
              <a:ext uri="{FF2B5EF4-FFF2-40B4-BE49-F238E27FC236}">
                <a16:creationId xmlns:a16="http://schemas.microsoft.com/office/drawing/2014/main" id="{CBBFA922-097B-DF49-4DDD-7346D11A7368}"/>
              </a:ext>
            </a:extLst>
          </p:cNvPr>
          <p:cNvSpPr>
            <a:spLocks noGrp="1"/>
          </p:cNvSpPr>
          <p:nvPr>
            <p:ph type="dt" sz="half" idx="10"/>
          </p:nvPr>
        </p:nvSpPr>
        <p:spPr/>
        <p:txBody>
          <a:bodyPr/>
          <a:lstStyle/>
          <a:p>
            <a:fld id="{D47A9A36-4EB0-BF46-AE48-7CDA251B954B}" type="datetime1">
              <a:rPr lang="en-US" smtClean="0"/>
              <a:t>2/2/2024</a:t>
            </a:fld>
            <a:endParaRPr lang="en-US"/>
          </a:p>
        </p:txBody>
      </p:sp>
      <p:sp>
        <p:nvSpPr>
          <p:cNvPr id="6" name="Slide Number Placeholder 5">
            <a:extLst>
              <a:ext uri="{FF2B5EF4-FFF2-40B4-BE49-F238E27FC236}">
                <a16:creationId xmlns:a16="http://schemas.microsoft.com/office/drawing/2014/main" id="{0F1F2C70-69F4-7CD4-60C2-8DD3A14DB597}"/>
              </a:ext>
            </a:extLst>
          </p:cNvPr>
          <p:cNvSpPr>
            <a:spLocks noGrp="1"/>
          </p:cNvSpPr>
          <p:nvPr>
            <p:ph type="sldNum" sz="quarter" idx="12"/>
          </p:nvPr>
        </p:nvSpPr>
        <p:spPr/>
        <p:txBody>
          <a:bodyPr/>
          <a:lstStyle/>
          <a:p>
            <a:fld id="{8A7A6979-0714-4377-B894-6BE4C2D6E202}" type="slidenum">
              <a:rPr lang="en-US" smtClean="0"/>
              <a:pPr/>
              <a:t>5</a:t>
            </a:fld>
            <a:endParaRPr lang="en-US"/>
          </a:p>
        </p:txBody>
      </p:sp>
      <p:sp>
        <p:nvSpPr>
          <p:cNvPr id="8" name="TextBox 7">
            <a:extLst>
              <a:ext uri="{FF2B5EF4-FFF2-40B4-BE49-F238E27FC236}">
                <a16:creationId xmlns:a16="http://schemas.microsoft.com/office/drawing/2014/main" id="{7B4FDA52-9C1E-70C3-25AE-19CEA30CEA19}"/>
              </a:ext>
            </a:extLst>
          </p:cNvPr>
          <p:cNvSpPr txBox="1"/>
          <p:nvPr/>
        </p:nvSpPr>
        <p:spPr>
          <a:xfrm>
            <a:off x="1881353" y="364391"/>
            <a:ext cx="9669516" cy="461665"/>
          </a:xfrm>
          <a:prstGeom prst="rect">
            <a:avLst/>
          </a:prstGeom>
          <a:noFill/>
        </p:spPr>
        <p:txBody>
          <a:bodyPr wrap="square" lIns="91440" tIns="45720" rIns="91440" bIns="45720" rtlCol="0" anchor="t">
            <a:spAutoFit/>
          </a:bodyPr>
          <a:lstStyle/>
          <a:p>
            <a:r>
              <a:rPr lang="en-US" sz="2400" b="1" i="1">
                <a:solidFill>
                  <a:schemeClr val="tx2">
                    <a:lumMod val="75000"/>
                  </a:schemeClr>
                </a:solidFill>
              </a:rPr>
              <a:t>Nearby Places| Categories | Latitude &amp; Longitude Level</a:t>
            </a:r>
          </a:p>
        </p:txBody>
      </p:sp>
      <p:sp>
        <p:nvSpPr>
          <p:cNvPr id="4" name="Oval 3">
            <a:extLst>
              <a:ext uri="{FF2B5EF4-FFF2-40B4-BE49-F238E27FC236}">
                <a16:creationId xmlns:a16="http://schemas.microsoft.com/office/drawing/2014/main" id="{0B0A81B1-AF63-5CB1-E218-65C09748EF7A}"/>
              </a:ext>
            </a:extLst>
          </p:cNvPr>
          <p:cNvSpPr/>
          <p:nvPr/>
        </p:nvSpPr>
        <p:spPr>
          <a:xfrm>
            <a:off x="5321011" y="2738005"/>
            <a:ext cx="1549977" cy="138199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t>1 mile</a:t>
            </a:r>
          </a:p>
        </p:txBody>
      </p:sp>
      <p:pic>
        <p:nvPicPr>
          <p:cNvPr id="2" name="Picture 1">
            <a:extLst>
              <a:ext uri="{FF2B5EF4-FFF2-40B4-BE49-F238E27FC236}">
                <a16:creationId xmlns:a16="http://schemas.microsoft.com/office/drawing/2014/main" id="{D71D8557-3A2D-DD26-049E-A10E4632C5DC}"/>
              </a:ext>
            </a:extLst>
          </p:cNvPr>
          <p:cNvPicPr>
            <a:picLocks noChangeAspect="1"/>
          </p:cNvPicPr>
          <p:nvPr/>
        </p:nvPicPr>
        <p:blipFill>
          <a:blip r:embed="rId3"/>
          <a:stretch>
            <a:fillRect/>
          </a:stretch>
        </p:blipFill>
        <p:spPr>
          <a:xfrm>
            <a:off x="4684857" y="1180801"/>
            <a:ext cx="2822286" cy="854883"/>
          </a:xfrm>
          <a:prstGeom prst="rect">
            <a:avLst/>
          </a:prstGeom>
        </p:spPr>
      </p:pic>
      <p:pic>
        <p:nvPicPr>
          <p:cNvPr id="3" name="Picture 2">
            <a:extLst>
              <a:ext uri="{FF2B5EF4-FFF2-40B4-BE49-F238E27FC236}">
                <a16:creationId xmlns:a16="http://schemas.microsoft.com/office/drawing/2014/main" id="{FD99E033-E697-D7B1-7613-C3B0F0FFD8E3}"/>
              </a:ext>
            </a:extLst>
          </p:cNvPr>
          <p:cNvPicPr>
            <a:picLocks noChangeAspect="1"/>
          </p:cNvPicPr>
          <p:nvPr/>
        </p:nvPicPr>
        <p:blipFill>
          <a:blip r:embed="rId4"/>
          <a:stretch>
            <a:fillRect/>
          </a:stretch>
        </p:blipFill>
        <p:spPr>
          <a:xfrm>
            <a:off x="930744" y="1829728"/>
            <a:ext cx="2825315" cy="3126797"/>
          </a:xfrm>
          <a:prstGeom prst="rect">
            <a:avLst/>
          </a:prstGeom>
        </p:spPr>
      </p:pic>
      <p:pic>
        <p:nvPicPr>
          <p:cNvPr id="12" name="Picture 11">
            <a:extLst>
              <a:ext uri="{FF2B5EF4-FFF2-40B4-BE49-F238E27FC236}">
                <a16:creationId xmlns:a16="http://schemas.microsoft.com/office/drawing/2014/main" id="{8DF1828B-6CFE-AE99-CC05-DB0B9D3B700A}"/>
              </a:ext>
            </a:extLst>
          </p:cNvPr>
          <p:cNvPicPr>
            <a:picLocks noChangeAspect="1"/>
          </p:cNvPicPr>
          <p:nvPr/>
        </p:nvPicPr>
        <p:blipFill>
          <a:blip r:embed="rId5"/>
          <a:stretch>
            <a:fillRect/>
          </a:stretch>
        </p:blipFill>
        <p:spPr>
          <a:xfrm>
            <a:off x="8685357" y="1610693"/>
            <a:ext cx="2822286" cy="3055052"/>
          </a:xfrm>
          <a:prstGeom prst="rect">
            <a:avLst/>
          </a:prstGeom>
        </p:spPr>
      </p:pic>
      <p:pic>
        <p:nvPicPr>
          <p:cNvPr id="13" name="Picture 12">
            <a:extLst>
              <a:ext uri="{FF2B5EF4-FFF2-40B4-BE49-F238E27FC236}">
                <a16:creationId xmlns:a16="http://schemas.microsoft.com/office/drawing/2014/main" id="{20F0DB42-B1F6-3EF7-4581-9E46250FA66A}"/>
              </a:ext>
            </a:extLst>
          </p:cNvPr>
          <p:cNvPicPr>
            <a:picLocks noChangeAspect="1"/>
          </p:cNvPicPr>
          <p:nvPr/>
        </p:nvPicPr>
        <p:blipFill>
          <a:blip r:embed="rId6"/>
          <a:stretch>
            <a:fillRect/>
          </a:stretch>
        </p:blipFill>
        <p:spPr>
          <a:xfrm>
            <a:off x="4134846" y="4665745"/>
            <a:ext cx="4082632" cy="1098845"/>
          </a:xfrm>
          <a:prstGeom prst="rect">
            <a:avLst/>
          </a:prstGeom>
        </p:spPr>
      </p:pic>
    </p:spTree>
    <p:extLst>
      <p:ext uri="{BB962C8B-B14F-4D97-AF65-F5344CB8AC3E}">
        <p14:creationId xmlns:p14="http://schemas.microsoft.com/office/powerpoint/2010/main" val="26720056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CFBBC7-8D28-9EEA-C822-E288EF075D35}"/>
            </a:ext>
          </a:extLst>
        </p:cNvPr>
        <p:cNvGrpSpPr/>
        <p:nvPr/>
      </p:nvGrpSpPr>
      <p:grpSpPr>
        <a:xfrm>
          <a:off x="0" y="0"/>
          <a:ext cx="0" cy="0"/>
          <a:chOff x="0" y="0"/>
          <a:chExt cx="0" cy="0"/>
        </a:xfrm>
      </p:grpSpPr>
      <p:sp>
        <p:nvSpPr>
          <p:cNvPr id="5" name="Date Placeholder 4">
            <a:extLst>
              <a:ext uri="{FF2B5EF4-FFF2-40B4-BE49-F238E27FC236}">
                <a16:creationId xmlns:a16="http://schemas.microsoft.com/office/drawing/2014/main" id="{62887C00-31CC-946B-9374-E12E38F10F14}"/>
              </a:ext>
            </a:extLst>
          </p:cNvPr>
          <p:cNvSpPr>
            <a:spLocks noGrp="1"/>
          </p:cNvSpPr>
          <p:nvPr>
            <p:ph type="dt" sz="half" idx="10"/>
          </p:nvPr>
        </p:nvSpPr>
        <p:spPr/>
        <p:txBody>
          <a:bodyPr/>
          <a:lstStyle/>
          <a:p>
            <a:fld id="{D47A9A36-4EB0-BF46-AE48-7CDA251B954B}" type="datetime1">
              <a:rPr lang="en-US" smtClean="0"/>
              <a:t>2/2/2024</a:t>
            </a:fld>
            <a:endParaRPr lang="en-US"/>
          </a:p>
        </p:txBody>
      </p:sp>
      <p:sp>
        <p:nvSpPr>
          <p:cNvPr id="6" name="Slide Number Placeholder 5">
            <a:extLst>
              <a:ext uri="{FF2B5EF4-FFF2-40B4-BE49-F238E27FC236}">
                <a16:creationId xmlns:a16="http://schemas.microsoft.com/office/drawing/2014/main" id="{736FE0A8-75FB-0ADB-5734-D8B307641E51}"/>
              </a:ext>
            </a:extLst>
          </p:cNvPr>
          <p:cNvSpPr>
            <a:spLocks noGrp="1"/>
          </p:cNvSpPr>
          <p:nvPr>
            <p:ph type="sldNum" sz="quarter" idx="12"/>
          </p:nvPr>
        </p:nvSpPr>
        <p:spPr/>
        <p:txBody>
          <a:bodyPr/>
          <a:lstStyle/>
          <a:p>
            <a:fld id="{8A7A6979-0714-4377-B894-6BE4C2D6E202}" type="slidenum">
              <a:rPr lang="en-US" smtClean="0"/>
              <a:pPr/>
              <a:t>6</a:t>
            </a:fld>
            <a:endParaRPr lang="en-US"/>
          </a:p>
        </p:txBody>
      </p:sp>
      <p:sp>
        <p:nvSpPr>
          <p:cNvPr id="8" name="TextBox 7">
            <a:extLst>
              <a:ext uri="{FF2B5EF4-FFF2-40B4-BE49-F238E27FC236}">
                <a16:creationId xmlns:a16="http://schemas.microsoft.com/office/drawing/2014/main" id="{6B8D2095-A52A-F071-0EF0-559F94DADD67}"/>
              </a:ext>
            </a:extLst>
          </p:cNvPr>
          <p:cNvSpPr txBox="1"/>
          <p:nvPr/>
        </p:nvSpPr>
        <p:spPr>
          <a:xfrm>
            <a:off x="1881353" y="364391"/>
            <a:ext cx="9669516" cy="461665"/>
          </a:xfrm>
          <a:prstGeom prst="rect">
            <a:avLst/>
          </a:prstGeom>
          <a:noFill/>
        </p:spPr>
        <p:txBody>
          <a:bodyPr wrap="square" lIns="91440" tIns="45720" rIns="91440" bIns="45720" rtlCol="0" anchor="t">
            <a:spAutoFit/>
          </a:bodyPr>
          <a:lstStyle/>
          <a:p>
            <a:r>
              <a:rPr lang="en-US" sz="2400" b="1" i="1">
                <a:solidFill>
                  <a:schemeClr val="tx2">
                    <a:lumMod val="75000"/>
                  </a:schemeClr>
                </a:solidFill>
              </a:rPr>
              <a:t>Nearby Places| Categories | Latitude &amp; Longitude Level</a:t>
            </a:r>
          </a:p>
        </p:txBody>
      </p:sp>
      <p:sp>
        <p:nvSpPr>
          <p:cNvPr id="4" name="Oval 3">
            <a:extLst>
              <a:ext uri="{FF2B5EF4-FFF2-40B4-BE49-F238E27FC236}">
                <a16:creationId xmlns:a16="http://schemas.microsoft.com/office/drawing/2014/main" id="{ACA772E6-2068-6214-ED32-02BEF547C2AD}"/>
              </a:ext>
            </a:extLst>
          </p:cNvPr>
          <p:cNvSpPr/>
          <p:nvPr/>
        </p:nvSpPr>
        <p:spPr>
          <a:xfrm>
            <a:off x="89487" y="240134"/>
            <a:ext cx="1321527" cy="117184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t>1 mile</a:t>
            </a:r>
          </a:p>
        </p:txBody>
      </p:sp>
      <p:pic>
        <p:nvPicPr>
          <p:cNvPr id="7" name="Picture 6">
            <a:extLst>
              <a:ext uri="{FF2B5EF4-FFF2-40B4-BE49-F238E27FC236}">
                <a16:creationId xmlns:a16="http://schemas.microsoft.com/office/drawing/2014/main" id="{542C764F-0D92-E34F-DD2D-18544B24A937}"/>
              </a:ext>
            </a:extLst>
          </p:cNvPr>
          <p:cNvPicPr>
            <a:picLocks noChangeAspect="1"/>
          </p:cNvPicPr>
          <p:nvPr/>
        </p:nvPicPr>
        <p:blipFill>
          <a:blip r:embed="rId3"/>
          <a:stretch>
            <a:fillRect/>
          </a:stretch>
        </p:blipFill>
        <p:spPr>
          <a:xfrm>
            <a:off x="1752788" y="1371930"/>
            <a:ext cx="9328680" cy="3820181"/>
          </a:xfrm>
          <a:prstGeom prst="rect">
            <a:avLst/>
          </a:prstGeom>
        </p:spPr>
      </p:pic>
    </p:spTree>
    <p:extLst>
      <p:ext uri="{BB962C8B-B14F-4D97-AF65-F5344CB8AC3E}">
        <p14:creationId xmlns:p14="http://schemas.microsoft.com/office/powerpoint/2010/main" val="34524571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EF48D3-10F6-044A-7845-DA8E6A64D252}"/>
            </a:ext>
          </a:extLst>
        </p:cNvPr>
        <p:cNvGrpSpPr/>
        <p:nvPr/>
      </p:nvGrpSpPr>
      <p:grpSpPr>
        <a:xfrm>
          <a:off x="0" y="0"/>
          <a:ext cx="0" cy="0"/>
          <a:chOff x="0" y="0"/>
          <a:chExt cx="0" cy="0"/>
        </a:xfrm>
      </p:grpSpPr>
      <p:pic>
        <p:nvPicPr>
          <p:cNvPr id="11" name="Picture 10" descr="A table with numbers and text&#10;&#10;Description automatically generated">
            <a:extLst>
              <a:ext uri="{FF2B5EF4-FFF2-40B4-BE49-F238E27FC236}">
                <a16:creationId xmlns:a16="http://schemas.microsoft.com/office/drawing/2014/main" id="{D361BE91-3713-F2C6-3662-6C5BA317CAC2}"/>
              </a:ext>
            </a:extLst>
          </p:cNvPr>
          <p:cNvPicPr>
            <a:picLocks noChangeAspect="1"/>
          </p:cNvPicPr>
          <p:nvPr/>
        </p:nvPicPr>
        <p:blipFill>
          <a:blip r:embed="rId3"/>
          <a:stretch>
            <a:fillRect/>
          </a:stretch>
        </p:blipFill>
        <p:spPr>
          <a:xfrm>
            <a:off x="1752788" y="1371930"/>
            <a:ext cx="9328680" cy="3820181"/>
          </a:xfrm>
          <a:prstGeom prst="rect">
            <a:avLst/>
          </a:prstGeom>
        </p:spPr>
      </p:pic>
      <p:sp>
        <p:nvSpPr>
          <p:cNvPr id="5" name="Date Placeholder 4">
            <a:extLst>
              <a:ext uri="{FF2B5EF4-FFF2-40B4-BE49-F238E27FC236}">
                <a16:creationId xmlns:a16="http://schemas.microsoft.com/office/drawing/2014/main" id="{B042C9BC-50B1-A983-5BD2-A2ED5EEF8CDD}"/>
              </a:ext>
            </a:extLst>
          </p:cNvPr>
          <p:cNvSpPr>
            <a:spLocks noGrp="1"/>
          </p:cNvSpPr>
          <p:nvPr>
            <p:ph type="dt" sz="half" idx="10"/>
          </p:nvPr>
        </p:nvSpPr>
        <p:spPr/>
        <p:txBody>
          <a:bodyPr/>
          <a:lstStyle/>
          <a:p>
            <a:fld id="{D47A9A36-4EB0-BF46-AE48-7CDA251B954B}" type="datetime1">
              <a:rPr lang="en-US" smtClean="0"/>
              <a:t>2/2/2024</a:t>
            </a:fld>
            <a:endParaRPr lang="en-US"/>
          </a:p>
        </p:txBody>
      </p:sp>
      <p:sp>
        <p:nvSpPr>
          <p:cNvPr id="6" name="Slide Number Placeholder 5">
            <a:extLst>
              <a:ext uri="{FF2B5EF4-FFF2-40B4-BE49-F238E27FC236}">
                <a16:creationId xmlns:a16="http://schemas.microsoft.com/office/drawing/2014/main" id="{CA9CA201-E2C7-69E9-5EB1-652CABDD2B40}"/>
              </a:ext>
            </a:extLst>
          </p:cNvPr>
          <p:cNvSpPr>
            <a:spLocks noGrp="1"/>
          </p:cNvSpPr>
          <p:nvPr>
            <p:ph type="sldNum" sz="quarter" idx="12"/>
          </p:nvPr>
        </p:nvSpPr>
        <p:spPr/>
        <p:txBody>
          <a:bodyPr/>
          <a:lstStyle/>
          <a:p>
            <a:fld id="{8A7A6979-0714-4377-B894-6BE4C2D6E202}" type="slidenum">
              <a:rPr lang="en-US" smtClean="0"/>
              <a:pPr/>
              <a:t>7</a:t>
            </a:fld>
            <a:endParaRPr lang="en-US"/>
          </a:p>
        </p:txBody>
      </p:sp>
      <p:sp>
        <p:nvSpPr>
          <p:cNvPr id="8" name="TextBox 7">
            <a:extLst>
              <a:ext uri="{FF2B5EF4-FFF2-40B4-BE49-F238E27FC236}">
                <a16:creationId xmlns:a16="http://schemas.microsoft.com/office/drawing/2014/main" id="{5C1BCE5F-9299-A3C6-7451-0AFD44CE8790}"/>
              </a:ext>
            </a:extLst>
          </p:cNvPr>
          <p:cNvSpPr txBox="1"/>
          <p:nvPr/>
        </p:nvSpPr>
        <p:spPr>
          <a:xfrm>
            <a:off x="1881353" y="364391"/>
            <a:ext cx="9669516" cy="461665"/>
          </a:xfrm>
          <a:prstGeom prst="rect">
            <a:avLst/>
          </a:prstGeom>
          <a:noFill/>
        </p:spPr>
        <p:txBody>
          <a:bodyPr wrap="square" lIns="91440" tIns="45720" rIns="91440" bIns="45720" rtlCol="0" anchor="t">
            <a:spAutoFit/>
          </a:bodyPr>
          <a:lstStyle/>
          <a:p>
            <a:r>
              <a:rPr lang="en-US" sz="2400" b="1" i="1">
                <a:solidFill>
                  <a:schemeClr val="tx2">
                    <a:lumMod val="75000"/>
                  </a:schemeClr>
                </a:solidFill>
              </a:rPr>
              <a:t>Nearby Places| Categories | Latitude &amp; Longitude Level</a:t>
            </a:r>
          </a:p>
        </p:txBody>
      </p:sp>
      <p:sp>
        <p:nvSpPr>
          <p:cNvPr id="4" name="Oval 3">
            <a:extLst>
              <a:ext uri="{FF2B5EF4-FFF2-40B4-BE49-F238E27FC236}">
                <a16:creationId xmlns:a16="http://schemas.microsoft.com/office/drawing/2014/main" id="{D67B31F3-D8B4-D7A4-07A5-D1CE25C451D4}"/>
              </a:ext>
            </a:extLst>
          </p:cNvPr>
          <p:cNvSpPr/>
          <p:nvPr/>
        </p:nvSpPr>
        <p:spPr>
          <a:xfrm>
            <a:off x="89487" y="240134"/>
            <a:ext cx="1321527" cy="117184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t>1 mile</a:t>
            </a:r>
          </a:p>
        </p:txBody>
      </p:sp>
      <p:pic>
        <p:nvPicPr>
          <p:cNvPr id="2" name="Picture 1">
            <a:extLst>
              <a:ext uri="{FF2B5EF4-FFF2-40B4-BE49-F238E27FC236}">
                <a16:creationId xmlns:a16="http://schemas.microsoft.com/office/drawing/2014/main" id="{EAF0D686-D7E3-D1EF-B748-CC4F754CA405}"/>
              </a:ext>
            </a:extLst>
          </p:cNvPr>
          <p:cNvPicPr>
            <a:picLocks noChangeAspect="1"/>
          </p:cNvPicPr>
          <p:nvPr/>
        </p:nvPicPr>
        <p:blipFill>
          <a:blip r:embed="rId4"/>
          <a:stretch>
            <a:fillRect/>
          </a:stretch>
        </p:blipFill>
        <p:spPr>
          <a:xfrm>
            <a:off x="5576161" y="1213800"/>
            <a:ext cx="5502822" cy="3994971"/>
          </a:xfrm>
          <a:prstGeom prst="rect">
            <a:avLst/>
          </a:prstGeom>
        </p:spPr>
      </p:pic>
    </p:spTree>
    <p:extLst>
      <p:ext uri="{BB962C8B-B14F-4D97-AF65-F5344CB8AC3E}">
        <p14:creationId xmlns:p14="http://schemas.microsoft.com/office/powerpoint/2010/main" val="26506427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5D1678-1A98-D198-62F0-D9D9771BF1A1}"/>
            </a:ext>
          </a:extLst>
        </p:cNvPr>
        <p:cNvGrpSpPr/>
        <p:nvPr/>
      </p:nvGrpSpPr>
      <p:grpSpPr>
        <a:xfrm>
          <a:off x="0" y="0"/>
          <a:ext cx="0" cy="0"/>
          <a:chOff x="0" y="0"/>
          <a:chExt cx="0" cy="0"/>
        </a:xfrm>
      </p:grpSpPr>
      <p:sp>
        <p:nvSpPr>
          <p:cNvPr id="2" name="Title">
            <a:extLst>
              <a:ext uri="{FF2B5EF4-FFF2-40B4-BE49-F238E27FC236}">
                <a16:creationId xmlns:a16="http://schemas.microsoft.com/office/drawing/2014/main" id="{33A634AE-27B1-B49E-954A-24077ED79614}"/>
              </a:ext>
            </a:extLst>
          </p:cNvPr>
          <p:cNvSpPr>
            <a:spLocks noGrp="1"/>
          </p:cNvSpPr>
          <p:nvPr>
            <p:ph type="ctrTitle"/>
          </p:nvPr>
        </p:nvSpPr>
        <p:spPr>
          <a:xfrm>
            <a:off x="2189998" y="2962552"/>
            <a:ext cx="8562085" cy="1329595"/>
          </a:xfrm>
        </p:spPr>
        <p:txBody>
          <a:bodyPr/>
          <a:lstStyle/>
          <a:p>
            <a:r>
              <a:rPr lang="en-US" sz="4800">
                <a:solidFill>
                  <a:schemeClr val="accent4"/>
                </a:solidFill>
              </a:rPr>
              <a:t>Sentiment Score on Yelp Reviews</a:t>
            </a:r>
          </a:p>
        </p:txBody>
      </p:sp>
      <p:sp>
        <p:nvSpPr>
          <p:cNvPr id="4" name="Date">
            <a:extLst>
              <a:ext uri="{FF2B5EF4-FFF2-40B4-BE49-F238E27FC236}">
                <a16:creationId xmlns:a16="http://schemas.microsoft.com/office/drawing/2014/main" id="{3FD9DE34-E1AA-FE74-2EF9-BBFA9DEC4181}"/>
              </a:ext>
            </a:extLst>
          </p:cNvPr>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47A9A36-4EB0-BF46-AE48-7CDA251B954B}" type="datetime1">
              <a:rPr kumimoji="0" lang="en-US" sz="1000" b="0" i="0" u="none" strike="noStrike" kern="1200" cap="none" spc="0" normalizeH="0" baseline="0" noProof="0" smtClean="0">
                <a:ln>
                  <a:noFill/>
                </a:ln>
                <a:solidFill>
                  <a:srgbClr val="FFFFFF">
                    <a:alpha val="70000"/>
                  </a:srgbClr>
                </a:solidFill>
                <a:effectLst/>
                <a:uLnTx/>
                <a:uFillTx/>
                <a:latin typeface="Franklin Gothic Book" panose="020B0503020102020204" pitchFamily="34"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2/2/2024</a:t>
            </a:fld>
            <a:endParaRPr kumimoji="0" lang="en-US" sz="1000" b="0" i="0" u="none" strike="noStrike" kern="1200" cap="none" spc="0" normalizeH="0" baseline="0" noProof="0">
              <a:ln>
                <a:noFill/>
              </a:ln>
              <a:solidFill>
                <a:srgbClr val="FFFFFF">
                  <a:alpha val="70000"/>
                </a:srgbClr>
              </a:solidFill>
              <a:effectLst/>
              <a:uLnTx/>
              <a:uFillTx/>
              <a:latin typeface="Franklin Gothic Book" panose="020B0503020102020204" pitchFamily="34" charset="0"/>
              <a:ea typeface="+mn-ea"/>
              <a:cs typeface="+mn-cs"/>
            </a:endParaRPr>
          </a:p>
        </p:txBody>
      </p:sp>
      <p:sp>
        <p:nvSpPr>
          <p:cNvPr id="5" name="Slide Number">
            <a:extLst>
              <a:ext uri="{FF2B5EF4-FFF2-40B4-BE49-F238E27FC236}">
                <a16:creationId xmlns:a16="http://schemas.microsoft.com/office/drawing/2014/main" id="{04221BC6-6571-70C1-DDA0-6C65E7378FC8}"/>
              </a:ext>
            </a:extLst>
          </p:cNvPr>
          <p:cNvSpPr>
            <a:spLocks noGrp="1"/>
          </p:cNvSpPr>
          <p:nvPr>
            <p:ph type="sldNum" sz="quarter" idx="4294967295"/>
          </p:nvPr>
        </p:nvSpPr>
        <p:spPr>
          <a:xfrm>
            <a:off x="10096500" y="6200875"/>
            <a:ext cx="487680" cy="365760"/>
          </a:xfrm>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8A7A6979-0714-4377-B894-6BE4C2D6E202}" type="slidenum">
              <a:rPr kumimoji="0" lang="en-US" sz="1000" b="1" i="0" u="none" strike="noStrike" kern="1200" cap="none" spc="0" normalizeH="0" baseline="0" noProof="0" smtClean="0">
                <a:ln>
                  <a:noFill/>
                </a:ln>
                <a:solidFill>
                  <a:srgbClr val="000000"/>
                </a:solidFill>
                <a:effectLst/>
                <a:uLnTx/>
                <a:uFillTx/>
                <a:latin typeface="Franklin Gothic Book" panose="020B0503020102020204" pitchFamily="34" charset="0"/>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8</a:t>
            </a:fld>
            <a:endParaRPr kumimoji="0" lang="en-US" sz="1000" b="1" i="0" u="none" strike="noStrike" kern="1200" cap="none" spc="0" normalizeH="0" baseline="0" noProof="0">
              <a:ln>
                <a:noFill/>
              </a:ln>
              <a:solidFill>
                <a:srgbClr val="000000"/>
              </a:solidFill>
              <a:effectLst/>
              <a:uLnTx/>
              <a:uFillTx/>
              <a:latin typeface="Franklin Gothic Book" panose="020B0503020102020204" pitchFamily="34" charset="0"/>
              <a:ea typeface="+mn-ea"/>
              <a:cs typeface="+mn-cs"/>
            </a:endParaRPr>
          </a:p>
        </p:txBody>
      </p:sp>
    </p:spTree>
    <p:extLst>
      <p:ext uri="{BB962C8B-B14F-4D97-AF65-F5344CB8AC3E}">
        <p14:creationId xmlns:p14="http://schemas.microsoft.com/office/powerpoint/2010/main" val="6325047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6590CB-7845-5425-8316-DF74B71EF671}"/>
            </a:ext>
          </a:extLst>
        </p:cNvPr>
        <p:cNvGrpSpPr/>
        <p:nvPr/>
      </p:nvGrpSpPr>
      <p:grpSpPr>
        <a:xfrm>
          <a:off x="0" y="0"/>
          <a:ext cx="0" cy="0"/>
          <a:chOff x="0" y="0"/>
          <a:chExt cx="0" cy="0"/>
        </a:xfrm>
      </p:grpSpPr>
      <p:sp>
        <p:nvSpPr>
          <p:cNvPr id="5" name="Date Placeholder 4">
            <a:extLst>
              <a:ext uri="{FF2B5EF4-FFF2-40B4-BE49-F238E27FC236}">
                <a16:creationId xmlns:a16="http://schemas.microsoft.com/office/drawing/2014/main" id="{44907AFF-6DE2-D266-8EF2-AF640D164EC8}"/>
              </a:ext>
            </a:extLst>
          </p:cNvPr>
          <p:cNvSpPr>
            <a:spLocks noGrp="1"/>
          </p:cNvSpPr>
          <p:nvPr>
            <p:ph type="dt" sz="half" idx="10"/>
          </p:nvPr>
        </p:nvSpPr>
        <p:spPr/>
        <p:txBody>
          <a:bodyPr/>
          <a:lstStyle/>
          <a:p>
            <a:fld id="{D47A9A36-4EB0-BF46-AE48-7CDA251B954B}" type="datetime1">
              <a:rPr lang="en-US" smtClean="0"/>
              <a:t>2/2/2024</a:t>
            </a:fld>
            <a:endParaRPr lang="en-US"/>
          </a:p>
        </p:txBody>
      </p:sp>
      <p:sp>
        <p:nvSpPr>
          <p:cNvPr id="6" name="Slide Number Placeholder 5">
            <a:extLst>
              <a:ext uri="{FF2B5EF4-FFF2-40B4-BE49-F238E27FC236}">
                <a16:creationId xmlns:a16="http://schemas.microsoft.com/office/drawing/2014/main" id="{4BB6418C-4F21-A474-AED5-2D02B1FD92E7}"/>
              </a:ext>
            </a:extLst>
          </p:cNvPr>
          <p:cNvSpPr>
            <a:spLocks noGrp="1"/>
          </p:cNvSpPr>
          <p:nvPr>
            <p:ph type="sldNum" sz="quarter" idx="12"/>
          </p:nvPr>
        </p:nvSpPr>
        <p:spPr/>
        <p:txBody>
          <a:bodyPr/>
          <a:lstStyle/>
          <a:p>
            <a:fld id="{8A7A6979-0714-4377-B894-6BE4C2D6E202}" type="slidenum">
              <a:rPr lang="en-US" smtClean="0"/>
              <a:pPr/>
              <a:t>9</a:t>
            </a:fld>
            <a:endParaRPr lang="en-US"/>
          </a:p>
        </p:txBody>
      </p:sp>
      <p:sp>
        <p:nvSpPr>
          <p:cNvPr id="8" name="TextBox 7">
            <a:extLst>
              <a:ext uri="{FF2B5EF4-FFF2-40B4-BE49-F238E27FC236}">
                <a16:creationId xmlns:a16="http://schemas.microsoft.com/office/drawing/2014/main" id="{70C80A8C-F81C-4840-E30C-4C691E39D6EF}"/>
              </a:ext>
            </a:extLst>
          </p:cNvPr>
          <p:cNvSpPr txBox="1"/>
          <p:nvPr/>
        </p:nvSpPr>
        <p:spPr>
          <a:xfrm>
            <a:off x="1881352" y="364391"/>
            <a:ext cx="7617649" cy="461665"/>
          </a:xfrm>
          <a:prstGeom prst="rect">
            <a:avLst/>
          </a:prstGeom>
          <a:noFill/>
        </p:spPr>
        <p:txBody>
          <a:bodyPr wrap="square" lIns="91440" tIns="45720" rIns="91440" bIns="45720" rtlCol="0" anchor="t">
            <a:spAutoFit/>
          </a:bodyPr>
          <a:lstStyle/>
          <a:p>
            <a:r>
              <a:rPr lang="en-US" sz="2400">
                <a:solidFill>
                  <a:schemeClr val="accent1">
                    <a:lumMod val="40000"/>
                    <a:lumOff val="60000"/>
                  </a:schemeClr>
                </a:solidFill>
              </a:rPr>
              <a:t>Competitor Rating | County Level</a:t>
            </a:r>
          </a:p>
        </p:txBody>
      </p:sp>
      <p:pic>
        <p:nvPicPr>
          <p:cNvPr id="7" name="Picture 6">
            <a:extLst>
              <a:ext uri="{FF2B5EF4-FFF2-40B4-BE49-F238E27FC236}">
                <a16:creationId xmlns:a16="http://schemas.microsoft.com/office/drawing/2014/main" id="{CD017E45-89FC-98C6-8887-E44D1A97C805}"/>
              </a:ext>
            </a:extLst>
          </p:cNvPr>
          <p:cNvPicPr>
            <a:picLocks noChangeAspect="1"/>
          </p:cNvPicPr>
          <p:nvPr/>
        </p:nvPicPr>
        <p:blipFill>
          <a:blip r:embed="rId2"/>
          <a:stretch>
            <a:fillRect/>
          </a:stretch>
        </p:blipFill>
        <p:spPr>
          <a:xfrm>
            <a:off x="4638395" y="1247369"/>
            <a:ext cx="1446541" cy="553819"/>
          </a:xfrm>
          <a:prstGeom prst="rect">
            <a:avLst/>
          </a:prstGeom>
        </p:spPr>
      </p:pic>
      <p:sp>
        <p:nvSpPr>
          <p:cNvPr id="11" name="Down Arrow 10">
            <a:extLst>
              <a:ext uri="{FF2B5EF4-FFF2-40B4-BE49-F238E27FC236}">
                <a16:creationId xmlns:a16="http://schemas.microsoft.com/office/drawing/2014/main" id="{CC6EE475-4969-89B3-A604-EE85041FEA9E}"/>
              </a:ext>
            </a:extLst>
          </p:cNvPr>
          <p:cNvSpPr/>
          <p:nvPr/>
        </p:nvSpPr>
        <p:spPr>
          <a:xfrm>
            <a:off x="5307078" y="2742917"/>
            <a:ext cx="340735" cy="237697"/>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red circle with a black background&#10;&#10;Description automatically generated">
            <a:extLst>
              <a:ext uri="{FF2B5EF4-FFF2-40B4-BE49-F238E27FC236}">
                <a16:creationId xmlns:a16="http://schemas.microsoft.com/office/drawing/2014/main" id="{DE346D6E-1DA7-D38E-890D-0AB30A8FE4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0707" y="2236696"/>
            <a:ext cx="1051278" cy="700852"/>
          </a:xfrm>
          <a:prstGeom prst="rect">
            <a:avLst/>
          </a:prstGeom>
        </p:spPr>
      </p:pic>
      <p:sp>
        <p:nvSpPr>
          <p:cNvPr id="2" name="Rounded Rectangle 1">
            <a:extLst>
              <a:ext uri="{FF2B5EF4-FFF2-40B4-BE49-F238E27FC236}">
                <a16:creationId xmlns:a16="http://schemas.microsoft.com/office/drawing/2014/main" id="{2310F6C1-B8CF-D1D3-F880-332FDD173A31}"/>
              </a:ext>
            </a:extLst>
          </p:cNvPr>
          <p:cNvSpPr/>
          <p:nvPr/>
        </p:nvSpPr>
        <p:spPr>
          <a:xfrm>
            <a:off x="4332547" y="4181175"/>
            <a:ext cx="2222500" cy="70085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a:t>Average Rating per County</a:t>
            </a:r>
          </a:p>
        </p:txBody>
      </p:sp>
      <p:sp>
        <p:nvSpPr>
          <p:cNvPr id="15" name="Rounded Rectangle 14">
            <a:extLst>
              <a:ext uri="{FF2B5EF4-FFF2-40B4-BE49-F238E27FC236}">
                <a16:creationId xmlns:a16="http://schemas.microsoft.com/office/drawing/2014/main" id="{C00B7CB9-71B8-E45A-511E-E19A438D3E24}"/>
              </a:ext>
            </a:extLst>
          </p:cNvPr>
          <p:cNvSpPr/>
          <p:nvPr/>
        </p:nvSpPr>
        <p:spPr>
          <a:xfrm>
            <a:off x="4332547" y="1936118"/>
            <a:ext cx="2222500" cy="70085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a:t>Rating per review</a:t>
            </a:r>
          </a:p>
        </p:txBody>
      </p:sp>
      <p:sp>
        <p:nvSpPr>
          <p:cNvPr id="16" name="Rounded Rectangle 15">
            <a:extLst>
              <a:ext uri="{FF2B5EF4-FFF2-40B4-BE49-F238E27FC236}">
                <a16:creationId xmlns:a16="http://schemas.microsoft.com/office/drawing/2014/main" id="{EEC8899E-7F0C-D374-4961-9505E5921837}"/>
              </a:ext>
            </a:extLst>
          </p:cNvPr>
          <p:cNvSpPr/>
          <p:nvPr/>
        </p:nvSpPr>
        <p:spPr>
          <a:xfrm>
            <a:off x="4332547" y="3061705"/>
            <a:ext cx="2222500" cy="70085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a:t>Average Rating per store</a:t>
            </a:r>
          </a:p>
        </p:txBody>
      </p:sp>
      <p:sp>
        <p:nvSpPr>
          <p:cNvPr id="17" name="Down Arrow 16">
            <a:extLst>
              <a:ext uri="{FF2B5EF4-FFF2-40B4-BE49-F238E27FC236}">
                <a16:creationId xmlns:a16="http://schemas.microsoft.com/office/drawing/2014/main" id="{1BF2BD13-20BC-CC3B-0DD6-335A2CD427AC}"/>
              </a:ext>
            </a:extLst>
          </p:cNvPr>
          <p:cNvSpPr/>
          <p:nvPr/>
        </p:nvSpPr>
        <p:spPr>
          <a:xfrm>
            <a:off x="5307078" y="3849872"/>
            <a:ext cx="340735" cy="237697"/>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17">
            <a:extLst>
              <a:ext uri="{FF2B5EF4-FFF2-40B4-BE49-F238E27FC236}">
                <a16:creationId xmlns:a16="http://schemas.microsoft.com/office/drawing/2014/main" id="{0176770D-057A-1040-B674-581538D7F980}"/>
              </a:ext>
            </a:extLst>
          </p:cNvPr>
          <p:cNvSpPr/>
          <p:nvPr/>
        </p:nvSpPr>
        <p:spPr>
          <a:xfrm>
            <a:off x="575096" y="5112606"/>
            <a:ext cx="5979951" cy="46166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a:t>Competitor Rating</a:t>
            </a:r>
          </a:p>
        </p:txBody>
      </p:sp>
      <p:sp>
        <p:nvSpPr>
          <p:cNvPr id="3" name="Rounded Rectangle 2">
            <a:extLst>
              <a:ext uri="{FF2B5EF4-FFF2-40B4-BE49-F238E27FC236}">
                <a16:creationId xmlns:a16="http://schemas.microsoft.com/office/drawing/2014/main" id="{54E82C78-06F6-4A8E-83D9-CB48CC727450}"/>
              </a:ext>
            </a:extLst>
          </p:cNvPr>
          <p:cNvSpPr/>
          <p:nvPr/>
        </p:nvSpPr>
        <p:spPr>
          <a:xfrm>
            <a:off x="575096" y="3061705"/>
            <a:ext cx="2222500" cy="70085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a:t>For all Top 10 supermarkets in all counties in Michigan</a:t>
            </a:r>
          </a:p>
        </p:txBody>
      </p:sp>
      <p:sp>
        <p:nvSpPr>
          <p:cNvPr id="10" name="Down Arrow 9">
            <a:extLst>
              <a:ext uri="{FF2B5EF4-FFF2-40B4-BE49-F238E27FC236}">
                <a16:creationId xmlns:a16="http://schemas.microsoft.com/office/drawing/2014/main" id="{ADA9D5B0-DBBA-7325-D161-A94251F6E509}"/>
              </a:ext>
            </a:extLst>
          </p:cNvPr>
          <p:cNvSpPr/>
          <p:nvPr/>
        </p:nvSpPr>
        <p:spPr>
          <a:xfrm rot="16200000">
            <a:off x="3385871" y="2933787"/>
            <a:ext cx="340735" cy="956687"/>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02C3B46D-423C-0E5B-537C-4D00D862A7A4}"/>
              </a:ext>
            </a:extLst>
          </p:cNvPr>
          <p:cNvPicPr>
            <a:picLocks noChangeAspect="1"/>
          </p:cNvPicPr>
          <p:nvPr/>
        </p:nvPicPr>
        <p:blipFill>
          <a:blip r:embed="rId4"/>
          <a:stretch>
            <a:fillRect/>
          </a:stretch>
        </p:blipFill>
        <p:spPr>
          <a:xfrm>
            <a:off x="8926248" y="1243403"/>
            <a:ext cx="1866312" cy="4327136"/>
          </a:xfrm>
          <a:prstGeom prst="rect">
            <a:avLst/>
          </a:prstGeom>
        </p:spPr>
      </p:pic>
      <p:sp>
        <p:nvSpPr>
          <p:cNvPr id="20" name="Triangle 19">
            <a:extLst>
              <a:ext uri="{FF2B5EF4-FFF2-40B4-BE49-F238E27FC236}">
                <a16:creationId xmlns:a16="http://schemas.microsoft.com/office/drawing/2014/main" id="{7A830A46-F716-1BC0-AA4B-2D48DCD39ABA}"/>
              </a:ext>
            </a:extLst>
          </p:cNvPr>
          <p:cNvSpPr/>
          <p:nvPr/>
        </p:nvSpPr>
        <p:spPr>
          <a:xfrm rot="5400000">
            <a:off x="6679203" y="3185605"/>
            <a:ext cx="2478444" cy="914400"/>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73065124"/>
      </p:ext>
    </p:extLst>
  </p:cSld>
  <p:clrMapOvr>
    <a:masterClrMapping/>
  </p:clrMapOvr>
</p:sld>
</file>

<file path=ppt/theme/theme1.xml><?xml version="1.0" encoding="utf-8"?>
<a:theme xmlns:a="http://schemas.openxmlformats.org/drawingml/2006/main" name="Welding Curriculum - Basic Welding">
  <a:themeElements>
    <a:clrScheme name="Welding Curriculum - Basic Welding 13">
      <a:dk1>
        <a:srgbClr val="000000"/>
      </a:dk1>
      <a:lt1>
        <a:srgbClr val="FFFFFF"/>
      </a:lt1>
      <a:dk2>
        <a:srgbClr val="000000"/>
      </a:dk2>
      <a:lt2>
        <a:srgbClr val="808080"/>
      </a:lt2>
      <a:accent1>
        <a:srgbClr val="DB003C"/>
      </a:accent1>
      <a:accent2>
        <a:srgbClr val="333399"/>
      </a:accent2>
      <a:accent3>
        <a:srgbClr val="FFFFFF"/>
      </a:accent3>
      <a:accent4>
        <a:srgbClr val="000000"/>
      </a:accent4>
      <a:accent5>
        <a:srgbClr val="EAAAAF"/>
      </a:accent5>
      <a:accent6>
        <a:srgbClr val="2D2D8A"/>
      </a:accent6>
      <a:hlink>
        <a:srgbClr val="FFCC00"/>
      </a:hlink>
      <a:folHlink>
        <a:srgbClr val="99CC00"/>
      </a:folHlink>
    </a:clrScheme>
    <a:fontScheme name="Welding Curriculum - Basic Welding">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1" fontAlgn="base" latinLnBrk="0" hangingPunct="1">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1" fontAlgn="base" latinLnBrk="0" hangingPunct="1">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Welding Curriculum - Basic Welding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Welding Curriculum - Basic Welding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Welding Curriculum - Basic Welding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Welding Curriculum - Basic Welding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Welding Curriculum - Basic Welding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Welding Curriculum - Basic Welding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Welding Curriculum - Basic Welding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Welding Curriculum - Basic Welding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Welding Curriculum - Basic Welding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Welding Curriculum - Basic Welding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Welding Curriculum - Basic Welding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Welding Curriculum - Basic Welding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Welding Curriculum - Basic Welding 13">
        <a:dk1>
          <a:srgbClr val="000000"/>
        </a:dk1>
        <a:lt1>
          <a:srgbClr val="FFFFFF"/>
        </a:lt1>
        <a:dk2>
          <a:srgbClr val="000000"/>
        </a:dk2>
        <a:lt2>
          <a:srgbClr val="808080"/>
        </a:lt2>
        <a:accent1>
          <a:srgbClr val="DB003C"/>
        </a:accent1>
        <a:accent2>
          <a:srgbClr val="333399"/>
        </a:accent2>
        <a:accent3>
          <a:srgbClr val="FFFFFF"/>
        </a:accent3>
        <a:accent4>
          <a:srgbClr val="000000"/>
        </a:accent4>
        <a:accent5>
          <a:srgbClr val="EAAAAF"/>
        </a:accent5>
        <a:accent6>
          <a:srgbClr val="2D2D8A"/>
        </a:accent6>
        <a:hlink>
          <a:srgbClr val="FFCC00"/>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Purdue2">
  <a:themeElements>
    <a:clrScheme name="PurdueColors">
      <a:dk1>
        <a:srgbClr val="000000"/>
      </a:dk1>
      <a:lt1>
        <a:srgbClr val="000000"/>
      </a:lt1>
      <a:dk2>
        <a:srgbClr val="C4BFC0"/>
      </a:dk2>
      <a:lt2>
        <a:srgbClr val="C9B991"/>
      </a:lt2>
      <a:accent1>
        <a:srgbClr val="8E6F3E"/>
      </a:accent1>
      <a:accent2>
        <a:srgbClr val="555960"/>
      </a:accent2>
      <a:accent3>
        <a:srgbClr val="C9B991"/>
      </a:accent3>
      <a:accent4>
        <a:srgbClr val="FFFFFF"/>
      </a:accent4>
      <a:accent5>
        <a:srgbClr val="000000"/>
      </a:accent5>
      <a:accent6>
        <a:srgbClr val="555960"/>
      </a:accent6>
      <a:hlink>
        <a:srgbClr val="000000"/>
      </a:hlink>
      <a:folHlink>
        <a:srgbClr val="555960"/>
      </a:folHlink>
    </a:clrScheme>
    <a:fontScheme name="Franklin Gothic">
      <a:majorFont>
        <a:latin typeface="Franklin Gothic Medium" panose="020B0603020102020204"/>
        <a:ea typeface=""/>
        <a:cs typeface=""/>
        <a:font script="Jpan" typeface="HG創英角ｺﾞｼｯｸUB"/>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panose="020B0503020102020204"/>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resentation1" id="{C3331F77-FEA5-BF47-A3F4-E4829FE02237}" vid="{60263B1E-E418-7448-9383-F855BEE649A2}"/>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21</Slides>
  <Notes>7</Notes>
  <HiddenSlides>0</HiddenSlides>
  <ScaleCrop>false</ScaleCrop>
  <HeadingPairs>
    <vt:vector size="4" baseType="variant">
      <vt:variant>
        <vt:lpstr>Theme</vt:lpstr>
      </vt:variant>
      <vt:variant>
        <vt:i4>2</vt:i4>
      </vt:variant>
      <vt:variant>
        <vt:lpstr>Slide Titles</vt:lpstr>
      </vt:variant>
      <vt:variant>
        <vt:i4>21</vt:i4>
      </vt:variant>
    </vt:vector>
  </HeadingPairs>
  <TitlesOfParts>
    <vt:vector size="23" baseType="lpstr">
      <vt:lpstr>Welding Curriculum - Basic Welding</vt:lpstr>
      <vt:lpstr>Purdue2</vt:lpstr>
      <vt:lpstr>Purdue business Analytics team</vt:lpstr>
      <vt:lpstr>AGENDA</vt:lpstr>
      <vt:lpstr>Nearby Places</vt:lpstr>
      <vt:lpstr>PowerPoint Presentation</vt:lpstr>
      <vt:lpstr>PowerPoint Presentation</vt:lpstr>
      <vt:lpstr>PowerPoint Presentation</vt:lpstr>
      <vt:lpstr>PowerPoint Presentation</vt:lpstr>
      <vt:lpstr>Sentiment Score on Yelp Reviews</vt:lpstr>
      <vt:lpstr>PowerPoint Presentation</vt:lpstr>
      <vt:lpstr>PowerPoint Presentation</vt:lpstr>
      <vt:lpstr>PowerPoint Presentation</vt:lpstr>
      <vt:lpstr>No. of visits</vt:lpstr>
      <vt:lpstr>PowerPoint Presentation</vt:lpstr>
      <vt:lpstr>Traffic Volume &amp; Distance to highway</vt:lpstr>
      <vt:lpstr>Traffic Volume + Distance to Highway</vt:lpstr>
      <vt:lpstr>Scoring Model Ideas</vt:lpstr>
      <vt:lpstr>PowerPoint Presentation</vt:lpstr>
      <vt:lpstr>PowerPoint Presentation</vt:lpstr>
      <vt:lpstr>Questions/Next Steps</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Priya Sharma</dc:creator>
  <cp:revision>1</cp:revision>
  <dcterms:created xsi:type="dcterms:W3CDTF">2024-01-12T17:43:08Z</dcterms:created>
  <dcterms:modified xsi:type="dcterms:W3CDTF">2024-02-02T15:58:37Z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4044bd30-2ed7-4c9d-9d12-46200872a97b_Enabled">
    <vt:lpwstr>true</vt:lpwstr>
  </property>
  <property fmtid="{D5CDD505-2E9C-101B-9397-08002B2CF9AE}" pid="3" name="MSIP_Label_4044bd30-2ed7-4c9d-9d12-46200872a97b_SetDate">
    <vt:lpwstr>2024-01-12T20:12:10Z</vt:lpwstr>
  </property>
  <property fmtid="{D5CDD505-2E9C-101B-9397-08002B2CF9AE}" pid="4" name="MSIP_Label_4044bd30-2ed7-4c9d-9d12-46200872a97b_Method">
    <vt:lpwstr>Standard</vt:lpwstr>
  </property>
  <property fmtid="{D5CDD505-2E9C-101B-9397-08002B2CF9AE}" pid="5" name="MSIP_Label_4044bd30-2ed7-4c9d-9d12-46200872a97b_Name">
    <vt:lpwstr>defa4170-0d19-0005-0004-bc88714345d2</vt:lpwstr>
  </property>
  <property fmtid="{D5CDD505-2E9C-101B-9397-08002B2CF9AE}" pid="6" name="MSIP_Label_4044bd30-2ed7-4c9d-9d12-46200872a97b_SiteId">
    <vt:lpwstr>4130bd39-7c53-419c-b1e5-8758d6d63f21</vt:lpwstr>
  </property>
  <property fmtid="{D5CDD505-2E9C-101B-9397-08002B2CF9AE}" pid="7" name="MSIP_Label_4044bd30-2ed7-4c9d-9d12-46200872a97b_ActionId">
    <vt:lpwstr>3bbb4eae-5198-4c68-b12e-595c3076534a</vt:lpwstr>
  </property>
  <property fmtid="{D5CDD505-2E9C-101B-9397-08002B2CF9AE}" pid="8" name="MSIP_Label_4044bd30-2ed7-4c9d-9d12-46200872a97b_ContentBits">
    <vt:lpwstr>0</vt:lpwstr>
  </property>
</Properties>
</file>